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6" r:id="rId2"/>
    <p:sldId id="258" r:id="rId3"/>
    <p:sldId id="257" r:id="rId4"/>
    <p:sldId id="259" r:id="rId5"/>
    <p:sldId id="261" r:id="rId6"/>
    <p:sldId id="264" r:id="rId7"/>
    <p:sldId id="265" r:id="rId8"/>
    <p:sldId id="270" r:id="rId9"/>
    <p:sldId id="263" r:id="rId10"/>
    <p:sldId id="266" r:id="rId11"/>
    <p:sldId id="269" r:id="rId12"/>
    <p:sldId id="267" r:id="rId13"/>
    <p:sldId id="276" r:id="rId1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CBE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8" autoAdjust="0"/>
    <p:restoredTop sz="94634" autoAdjust="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hyperlink" Target="2017%201B&#24180;&#21002;&#23436;&#25104;.mp4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50D0C7-BC42-4CA5-B3FC-A9135B599097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FFF02885-709C-48EC-8C4F-03B23F4B8D91}">
      <dgm:prSet phldrT="[文字]" custT="1"/>
      <dgm:spPr/>
      <dgm:t>
        <a:bodyPr/>
        <a:lstStyle/>
        <a:p>
          <a:r>
            <a:rPr lang="zh-TW" altLang="en-US" sz="2000" b="1" dirty="0"/>
            <a:t>佈景</a:t>
          </a:r>
        </a:p>
      </dgm:t>
    </dgm:pt>
    <dgm:pt modelId="{9981A5A2-9340-45EE-80CA-DE861388CB27}" type="parTrans" cxnId="{908CE03D-9589-4777-9ADA-05A3607FFF95}">
      <dgm:prSet/>
      <dgm:spPr/>
      <dgm:t>
        <a:bodyPr/>
        <a:lstStyle/>
        <a:p>
          <a:endParaRPr lang="zh-TW" altLang="en-US"/>
        </a:p>
      </dgm:t>
    </dgm:pt>
    <dgm:pt modelId="{0DF1B02F-7C43-49A2-ACE2-F34EA2874C63}" type="sibTrans" cxnId="{908CE03D-9589-4777-9ADA-05A3607FFF95}">
      <dgm:prSet/>
      <dgm:spPr/>
      <dgm:t>
        <a:bodyPr/>
        <a:lstStyle/>
        <a:p>
          <a:endParaRPr lang="zh-TW" altLang="en-US"/>
        </a:p>
      </dgm:t>
    </dgm:pt>
    <dgm:pt modelId="{291C0403-DC13-41A5-B5FC-63830AC39F2B}">
      <dgm:prSet phldrT="[文字]" custT="1"/>
      <dgm:spPr/>
      <dgm:t>
        <a:bodyPr/>
        <a:lstStyle/>
        <a:p>
          <a:r>
            <a:rPr lang="zh-TW" altLang="en-US" sz="2000" b="1" dirty="0"/>
            <a:t>內容</a:t>
          </a:r>
        </a:p>
      </dgm:t>
    </dgm:pt>
    <dgm:pt modelId="{661AE551-95EC-45E6-89D2-9F5228463C96}" type="parTrans" cxnId="{7E129065-9953-4BBA-ACFB-4BFD83957CC4}">
      <dgm:prSet/>
      <dgm:spPr/>
      <dgm:t>
        <a:bodyPr/>
        <a:lstStyle/>
        <a:p>
          <a:endParaRPr lang="zh-TW" altLang="en-US"/>
        </a:p>
      </dgm:t>
    </dgm:pt>
    <dgm:pt modelId="{8E395096-D87B-460B-951D-4CE6D7C83854}" type="sibTrans" cxnId="{7E129065-9953-4BBA-ACFB-4BFD83957CC4}">
      <dgm:prSet/>
      <dgm:spPr/>
      <dgm:t>
        <a:bodyPr/>
        <a:lstStyle/>
        <a:p>
          <a:endParaRPr lang="zh-TW" altLang="en-US"/>
        </a:p>
      </dgm:t>
    </dgm:pt>
    <dgm:pt modelId="{87875D17-DD76-48C7-96DF-8DEC08CFEABC}">
      <dgm:prSet phldrT="[文字]" custT="1"/>
      <dgm:spPr/>
      <dgm:t>
        <a:bodyPr/>
        <a:lstStyle/>
        <a:p>
          <a:r>
            <a:rPr lang="zh-TW" altLang="en-US" sz="2000" b="1" dirty="0"/>
            <a:t>動畫</a:t>
          </a:r>
        </a:p>
      </dgm:t>
    </dgm:pt>
    <dgm:pt modelId="{F60B3B58-3A33-4AF9-827D-75813702D1FB}" type="parTrans" cxnId="{CF1776CB-0A3E-48AD-889A-B91A6AAAFD9D}">
      <dgm:prSet/>
      <dgm:spPr/>
      <dgm:t>
        <a:bodyPr/>
        <a:lstStyle/>
        <a:p>
          <a:endParaRPr lang="zh-TW" altLang="en-US"/>
        </a:p>
      </dgm:t>
    </dgm:pt>
    <dgm:pt modelId="{91DC4538-7278-4B86-9DF6-868D134F5AE4}" type="sibTrans" cxnId="{CF1776CB-0A3E-48AD-889A-B91A6AAAFD9D}">
      <dgm:prSet/>
      <dgm:spPr/>
      <dgm:t>
        <a:bodyPr/>
        <a:lstStyle/>
        <a:p>
          <a:endParaRPr lang="zh-TW" altLang="en-US"/>
        </a:p>
      </dgm:t>
    </dgm:pt>
    <dgm:pt modelId="{703F77B3-BB78-43AF-876E-DCAA9D89DE1F}">
      <dgm:prSet custT="1"/>
      <dgm:spPr/>
      <dgm:t>
        <a:bodyPr/>
        <a:lstStyle/>
        <a:p>
          <a:r>
            <a:rPr lang="zh-TW" altLang="en-US" sz="2000" dirty="0"/>
            <a:t>版面設定</a:t>
          </a:r>
        </a:p>
      </dgm:t>
    </dgm:pt>
    <dgm:pt modelId="{75941018-C071-4195-BC0A-E0A0404946B9}" type="parTrans" cxnId="{77060C64-E6B8-4EB8-8FC2-3F8E3E17B01C}">
      <dgm:prSet/>
      <dgm:spPr/>
      <dgm:t>
        <a:bodyPr/>
        <a:lstStyle/>
        <a:p>
          <a:endParaRPr lang="zh-TW" altLang="en-US"/>
        </a:p>
      </dgm:t>
    </dgm:pt>
    <dgm:pt modelId="{E21357D1-AAC5-47D9-8F24-B4DFACB1C8EB}" type="sibTrans" cxnId="{77060C64-E6B8-4EB8-8FC2-3F8E3E17B01C}">
      <dgm:prSet/>
      <dgm:spPr/>
      <dgm:t>
        <a:bodyPr/>
        <a:lstStyle/>
        <a:p>
          <a:endParaRPr lang="zh-TW" altLang="en-US"/>
        </a:p>
      </dgm:t>
    </dgm:pt>
    <dgm:pt modelId="{A7BD729E-50CE-4F82-B874-6C10FB492215}">
      <dgm:prSet custT="1"/>
      <dgm:spPr/>
      <dgm:t>
        <a:bodyPr/>
        <a:lstStyle/>
        <a:p>
          <a:r>
            <a:rPr lang="zh-TW" altLang="en-US" sz="2000" dirty="0"/>
            <a:t>佈景主題</a:t>
          </a:r>
        </a:p>
      </dgm:t>
    </dgm:pt>
    <dgm:pt modelId="{15BF4243-9255-41B7-9100-C8BA3902910E}" type="parTrans" cxnId="{8163C805-B42A-4D4C-8CFD-188A64BA8CD1}">
      <dgm:prSet/>
      <dgm:spPr/>
      <dgm:t>
        <a:bodyPr/>
        <a:lstStyle/>
        <a:p>
          <a:endParaRPr lang="zh-TW" altLang="en-US"/>
        </a:p>
      </dgm:t>
    </dgm:pt>
    <dgm:pt modelId="{353C723D-07BA-468A-AC3D-DB1F0A84F319}" type="sibTrans" cxnId="{8163C805-B42A-4D4C-8CFD-188A64BA8CD1}">
      <dgm:prSet/>
      <dgm:spPr/>
      <dgm:t>
        <a:bodyPr/>
        <a:lstStyle/>
        <a:p>
          <a:endParaRPr lang="zh-TW" altLang="en-US"/>
        </a:p>
      </dgm:t>
    </dgm:pt>
    <dgm:pt modelId="{3B6FD488-9E32-46EE-8336-D5E3708DE4B4}">
      <dgm:prSet custT="1"/>
      <dgm:spPr/>
      <dgm:t>
        <a:bodyPr/>
        <a:lstStyle/>
        <a:p>
          <a:r>
            <a:rPr lang="zh-TW" altLang="en-US" sz="2000" dirty="0"/>
            <a:t>自訂</a:t>
          </a:r>
        </a:p>
      </dgm:t>
    </dgm:pt>
    <dgm:pt modelId="{E6C41DEC-B16E-4241-A6D1-465861A7BEA8}" type="parTrans" cxnId="{D128A644-5A73-4E6D-B35D-1367F214B4F5}">
      <dgm:prSet/>
      <dgm:spPr/>
      <dgm:t>
        <a:bodyPr/>
        <a:lstStyle/>
        <a:p>
          <a:endParaRPr lang="zh-TW" altLang="en-US"/>
        </a:p>
      </dgm:t>
    </dgm:pt>
    <dgm:pt modelId="{85767B5C-E01C-4DE9-9F51-F5CCB4CFC011}" type="sibTrans" cxnId="{D128A644-5A73-4E6D-B35D-1367F214B4F5}">
      <dgm:prSet/>
      <dgm:spPr/>
      <dgm:t>
        <a:bodyPr/>
        <a:lstStyle/>
        <a:p>
          <a:endParaRPr lang="zh-TW" altLang="en-US"/>
        </a:p>
      </dgm:t>
    </dgm:pt>
    <dgm:pt modelId="{831851EC-0443-4515-B8D4-B7D6E6D6F425}">
      <dgm:prSet custT="1"/>
      <dgm:spPr/>
      <dgm:t>
        <a:bodyPr/>
        <a:lstStyle/>
        <a:p>
          <a:r>
            <a:rPr lang="zh-TW" altLang="en-US" sz="2000" dirty="0"/>
            <a:t>換頁</a:t>
          </a:r>
        </a:p>
      </dgm:t>
    </dgm:pt>
    <dgm:pt modelId="{122D8D21-C4FF-4550-B7C6-92D9F4D6A83D}" type="parTrans" cxnId="{ECC8DAEF-05B8-4FC3-85B5-CC0F9EC68892}">
      <dgm:prSet/>
      <dgm:spPr/>
      <dgm:t>
        <a:bodyPr/>
        <a:lstStyle/>
        <a:p>
          <a:endParaRPr lang="zh-TW" altLang="en-US"/>
        </a:p>
      </dgm:t>
    </dgm:pt>
    <dgm:pt modelId="{AEE87292-8EC6-4185-B828-5F743CB380A4}" type="sibTrans" cxnId="{ECC8DAEF-05B8-4FC3-85B5-CC0F9EC68892}">
      <dgm:prSet/>
      <dgm:spPr/>
      <dgm:t>
        <a:bodyPr/>
        <a:lstStyle/>
        <a:p>
          <a:endParaRPr lang="zh-TW" altLang="en-US"/>
        </a:p>
      </dgm:t>
    </dgm:pt>
    <dgm:pt modelId="{2B23799D-27A2-4A9A-9635-861E190A3B46}">
      <dgm:prSet custT="1"/>
      <dgm:spPr/>
      <dgm:t>
        <a:bodyPr/>
        <a:lstStyle/>
        <a:p>
          <a:r>
            <a:rPr lang="zh-TW" altLang="en-US" sz="2000" dirty="0"/>
            <a:t>文字               </a:t>
          </a:r>
          <a:r>
            <a:rPr lang="en-US" altLang="zh-TW" sz="2000" dirty="0">
              <a:latin typeface="Century Gothic"/>
            </a:rPr>
            <a:t>• </a:t>
          </a:r>
          <a:r>
            <a:rPr lang="zh-TW" altLang="en-US" sz="2000" dirty="0">
              <a:latin typeface="Century Gothic"/>
            </a:rPr>
            <a:t>影片</a:t>
          </a:r>
          <a:endParaRPr lang="zh-TW" altLang="en-US" sz="2000" dirty="0"/>
        </a:p>
      </dgm:t>
    </dgm:pt>
    <dgm:pt modelId="{604F6D7A-A32D-4ECF-967B-77A7CA2A2C4A}" type="parTrans" cxnId="{021D1B3D-8808-4005-B30B-0E4A3EB5C2A4}">
      <dgm:prSet/>
      <dgm:spPr/>
      <dgm:t>
        <a:bodyPr/>
        <a:lstStyle/>
        <a:p>
          <a:endParaRPr lang="zh-TW" altLang="en-US"/>
        </a:p>
      </dgm:t>
    </dgm:pt>
    <dgm:pt modelId="{C0D18C96-B5F9-49DA-89E8-F580B69118E0}" type="sibTrans" cxnId="{021D1B3D-8808-4005-B30B-0E4A3EB5C2A4}">
      <dgm:prSet/>
      <dgm:spPr/>
      <dgm:t>
        <a:bodyPr/>
        <a:lstStyle/>
        <a:p>
          <a:endParaRPr lang="zh-TW" altLang="en-US"/>
        </a:p>
      </dgm:t>
    </dgm:pt>
    <dgm:pt modelId="{CF255170-5D84-486C-93E2-2BAD8CD8F100}">
      <dgm:prSet custT="1"/>
      <dgm:spPr/>
      <dgm:t>
        <a:bodyPr/>
        <a:lstStyle/>
        <a:p>
          <a:r>
            <a:rPr lang="zh-TW" altLang="en-US" sz="2000" dirty="0"/>
            <a:t>圖片               </a:t>
          </a:r>
          <a:r>
            <a:rPr lang="en-US" altLang="zh-TW" sz="2000" dirty="0">
              <a:latin typeface="Century Gothic"/>
            </a:rPr>
            <a:t>•</a:t>
          </a:r>
          <a:r>
            <a:rPr lang="zh-TW" altLang="en-US" sz="2000" dirty="0">
              <a:latin typeface="Century Gothic"/>
            </a:rPr>
            <a:t> 音效</a:t>
          </a:r>
          <a:endParaRPr lang="zh-TW" altLang="en-US" sz="2000" dirty="0"/>
        </a:p>
      </dgm:t>
    </dgm:pt>
    <dgm:pt modelId="{FD05DF02-59C5-4E71-A4BF-FBB49E008D63}" type="parTrans" cxnId="{DA7F56B8-BFB7-49F7-AA77-BCF6D06EC3F9}">
      <dgm:prSet/>
      <dgm:spPr/>
      <dgm:t>
        <a:bodyPr/>
        <a:lstStyle/>
        <a:p>
          <a:endParaRPr lang="zh-TW" altLang="en-US"/>
        </a:p>
      </dgm:t>
    </dgm:pt>
    <dgm:pt modelId="{6ECEAB2D-EF7D-4A94-BAB6-9AD1369ED5F7}" type="sibTrans" cxnId="{DA7F56B8-BFB7-49F7-AA77-BCF6D06EC3F9}">
      <dgm:prSet/>
      <dgm:spPr/>
      <dgm:t>
        <a:bodyPr/>
        <a:lstStyle/>
        <a:p>
          <a:endParaRPr lang="zh-TW" altLang="en-US"/>
        </a:p>
      </dgm:t>
    </dgm:pt>
    <dgm:pt modelId="{FBC46BA1-3ECD-4A66-8B38-9B0E7F8989E5}" type="pres">
      <dgm:prSet presAssocID="{5E50D0C7-BC42-4CA5-B3FC-A9135B599097}" presName="linearFlow" presStyleCnt="0">
        <dgm:presLayoutVars>
          <dgm:dir/>
          <dgm:animLvl val="lvl"/>
          <dgm:resizeHandles val="exact"/>
        </dgm:presLayoutVars>
      </dgm:prSet>
      <dgm:spPr/>
    </dgm:pt>
    <dgm:pt modelId="{C5C8C0DA-C468-4EE3-BAC4-0A866AD0CB93}" type="pres">
      <dgm:prSet presAssocID="{FFF02885-709C-48EC-8C4F-03B23F4B8D91}" presName="composite" presStyleCnt="0"/>
      <dgm:spPr/>
    </dgm:pt>
    <dgm:pt modelId="{9E939167-C4A9-4380-8025-7B129C3158EB}" type="pres">
      <dgm:prSet presAssocID="{FFF02885-709C-48EC-8C4F-03B23F4B8D91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6E5A90D8-0DD4-46E2-B12A-5B3B9FF754EA}" type="pres">
      <dgm:prSet presAssocID="{FFF02885-709C-48EC-8C4F-03B23F4B8D91}" presName="descendantText" presStyleLbl="alignAcc1" presStyleIdx="0" presStyleCnt="3">
        <dgm:presLayoutVars>
          <dgm:bulletEnabled val="1"/>
        </dgm:presLayoutVars>
      </dgm:prSet>
      <dgm:spPr/>
    </dgm:pt>
    <dgm:pt modelId="{E9E554F8-BE3E-4EF4-8CD7-6136EFD59FB1}" type="pres">
      <dgm:prSet presAssocID="{0DF1B02F-7C43-49A2-ACE2-F34EA2874C63}" presName="sp" presStyleCnt="0"/>
      <dgm:spPr/>
    </dgm:pt>
    <dgm:pt modelId="{103FC548-7E8C-4072-A4B2-E943DFBFB910}" type="pres">
      <dgm:prSet presAssocID="{291C0403-DC13-41A5-B5FC-63830AC39F2B}" presName="composite" presStyleCnt="0"/>
      <dgm:spPr/>
    </dgm:pt>
    <dgm:pt modelId="{AD7E49AA-1647-4613-B8DF-E4778F1F5A1D}" type="pres">
      <dgm:prSet presAssocID="{291C0403-DC13-41A5-B5FC-63830AC39F2B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E919649D-F33C-4B9D-A9A7-04EF8DD72BDE}" type="pres">
      <dgm:prSet presAssocID="{291C0403-DC13-41A5-B5FC-63830AC39F2B}" presName="descendantText" presStyleLbl="alignAcc1" presStyleIdx="1" presStyleCnt="3">
        <dgm:presLayoutVars>
          <dgm:bulletEnabled val="1"/>
        </dgm:presLayoutVars>
      </dgm:prSet>
      <dgm:spPr/>
    </dgm:pt>
    <dgm:pt modelId="{FEA444C3-E7B5-4366-9551-16C0B1A75F49}" type="pres">
      <dgm:prSet presAssocID="{8E395096-D87B-460B-951D-4CE6D7C83854}" presName="sp" presStyleCnt="0"/>
      <dgm:spPr/>
    </dgm:pt>
    <dgm:pt modelId="{0F8481BF-5288-4D55-B191-CDF4F41D4E09}" type="pres">
      <dgm:prSet presAssocID="{87875D17-DD76-48C7-96DF-8DEC08CFEABC}" presName="composite" presStyleCnt="0"/>
      <dgm:spPr/>
    </dgm:pt>
    <dgm:pt modelId="{BCB4D38C-90D2-4183-B760-F0FEED023602}" type="pres">
      <dgm:prSet presAssocID="{87875D17-DD76-48C7-96DF-8DEC08CFEABC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E7B5C9A3-DDEF-46FC-9B76-6D9EA023E0DE}" type="pres">
      <dgm:prSet presAssocID="{87875D17-DD76-48C7-96DF-8DEC08CFEABC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8163C805-B42A-4D4C-8CFD-188A64BA8CD1}" srcId="{FFF02885-709C-48EC-8C4F-03B23F4B8D91}" destId="{A7BD729E-50CE-4F82-B874-6C10FB492215}" srcOrd="1" destOrd="0" parTransId="{15BF4243-9255-41B7-9100-C8BA3902910E}" sibTransId="{353C723D-07BA-468A-AC3D-DB1F0A84F319}"/>
    <dgm:cxn modelId="{12F22C16-373D-4455-B2CC-87683D885F19}" type="presOf" srcId="{A7BD729E-50CE-4F82-B874-6C10FB492215}" destId="{6E5A90D8-0DD4-46E2-B12A-5B3B9FF754EA}" srcOrd="0" destOrd="1" presId="urn:microsoft.com/office/officeart/2005/8/layout/chevron2"/>
    <dgm:cxn modelId="{C0137430-B9AC-49A3-90BB-6B345F802186}" type="presOf" srcId="{831851EC-0443-4515-B8D4-B7D6E6D6F425}" destId="{E7B5C9A3-DDEF-46FC-9B76-6D9EA023E0DE}" srcOrd="0" destOrd="1" presId="urn:microsoft.com/office/officeart/2005/8/layout/chevron2"/>
    <dgm:cxn modelId="{021D1B3D-8808-4005-B30B-0E4A3EB5C2A4}" srcId="{291C0403-DC13-41A5-B5FC-63830AC39F2B}" destId="{2B23799D-27A2-4A9A-9635-861E190A3B46}" srcOrd="0" destOrd="0" parTransId="{604F6D7A-A32D-4ECF-967B-77A7CA2A2C4A}" sibTransId="{C0D18C96-B5F9-49DA-89E8-F580B69118E0}"/>
    <dgm:cxn modelId="{908CE03D-9589-4777-9ADA-05A3607FFF95}" srcId="{5E50D0C7-BC42-4CA5-B3FC-A9135B599097}" destId="{FFF02885-709C-48EC-8C4F-03B23F4B8D91}" srcOrd="0" destOrd="0" parTransId="{9981A5A2-9340-45EE-80CA-DE861388CB27}" sibTransId="{0DF1B02F-7C43-49A2-ACE2-F34EA2874C63}"/>
    <dgm:cxn modelId="{54B50640-BCAD-44F6-B819-C84D7824C8DE}" type="presOf" srcId="{3B6FD488-9E32-46EE-8336-D5E3708DE4B4}" destId="{E7B5C9A3-DDEF-46FC-9B76-6D9EA023E0DE}" srcOrd="0" destOrd="0" presId="urn:microsoft.com/office/officeart/2005/8/layout/chevron2"/>
    <dgm:cxn modelId="{E1933B60-3248-4840-B472-32BCFAA14967}" type="presOf" srcId="{2B23799D-27A2-4A9A-9635-861E190A3B46}" destId="{E919649D-F33C-4B9D-A9A7-04EF8DD72BDE}" srcOrd="0" destOrd="0" presId="urn:microsoft.com/office/officeart/2005/8/layout/chevron2"/>
    <dgm:cxn modelId="{77060C64-E6B8-4EB8-8FC2-3F8E3E17B01C}" srcId="{FFF02885-709C-48EC-8C4F-03B23F4B8D91}" destId="{703F77B3-BB78-43AF-876E-DCAA9D89DE1F}" srcOrd="0" destOrd="0" parTransId="{75941018-C071-4195-BC0A-E0A0404946B9}" sibTransId="{E21357D1-AAC5-47D9-8F24-B4DFACB1C8EB}"/>
    <dgm:cxn modelId="{D128A644-5A73-4E6D-B35D-1367F214B4F5}" srcId="{87875D17-DD76-48C7-96DF-8DEC08CFEABC}" destId="{3B6FD488-9E32-46EE-8336-D5E3708DE4B4}" srcOrd="0" destOrd="0" parTransId="{E6C41DEC-B16E-4241-A6D1-465861A7BEA8}" sibTransId="{85767B5C-E01C-4DE9-9F51-F5CCB4CFC011}"/>
    <dgm:cxn modelId="{7E129065-9953-4BBA-ACFB-4BFD83957CC4}" srcId="{5E50D0C7-BC42-4CA5-B3FC-A9135B599097}" destId="{291C0403-DC13-41A5-B5FC-63830AC39F2B}" srcOrd="1" destOrd="0" parTransId="{661AE551-95EC-45E6-89D2-9F5228463C96}" sibTransId="{8E395096-D87B-460B-951D-4CE6D7C83854}"/>
    <dgm:cxn modelId="{4278704E-33B1-41FE-A4F3-97B0F7A801B1}" type="presOf" srcId="{5E50D0C7-BC42-4CA5-B3FC-A9135B599097}" destId="{FBC46BA1-3ECD-4A66-8B38-9B0E7F8989E5}" srcOrd="0" destOrd="0" presId="urn:microsoft.com/office/officeart/2005/8/layout/chevron2"/>
    <dgm:cxn modelId="{C9BB9A53-0530-482E-826D-FA8B6EB65562}" type="presOf" srcId="{703F77B3-BB78-43AF-876E-DCAA9D89DE1F}" destId="{6E5A90D8-0DD4-46E2-B12A-5B3B9FF754EA}" srcOrd="0" destOrd="0" presId="urn:microsoft.com/office/officeart/2005/8/layout/chevron2"/>
    <dgm:cxn modelId="{BA9F0195-71ED-48DC-AE94-53D04706BF58}" type="presOf" srcId="{87875D17-DD76-48C7-96DF-8DEC08CFEABC}" destId="{BCB4D38C-90D2-4183-B760-F0FEED023602}" srcOrd="0" destOrd="0" presId="urn:microsoft.com/office/officeart/2005/8/layout/chevron2"/>
    <dgm:cxn modelId="{DA7F56B8-BFB7-49F7-AA77-BCF6D06EC3F9}" srcId="{291C0403-DC13-41A5-B5FC-63830AC39F2B}" destId="{CF255170-5D84-486C-93E2-2BAD8CD8F100}" srcOrd="1" destOrd="0" parTransId="{FD05DF02-59C5-4E71-A4BF-FBB49E008D63}" sibTransId="{6ECEAB2D-EF7D-4A94-BAB6-9AD1369ED5F7}"/>
    <dgm:cxn modelId="{CF1776CB-0A3E-48AD-889A-B91A6AAAFD9D}" srcId="{5E50D0C7-BC42-4CA5-B3FC-A9135B599097}" destId="{87875D17-DD76-48C7-96DF-8DEC08CFEABC}" srcOrd="2" destOrd="0" parTransId="{F60B3B58-3A33-4AF9-827D-75813702D1FB}" sibTransId="{91DC4538-7278-4B86-9DF6-868D134F5AE4}"/>
    <dgm:cxn modelId="{41ECC3CF-265B-4E7E-B21E-E2FE491FBF0E}" type="presOf" srcId="{FFF02885-709C-48EC-8C4F-03B23F4B8D91}" destId="{9E939167-C4A9-4380-8025-7B129C3158EB}" srcOrd="0" destOrd="0" presId="urn:microsoft.com/office/officeart/2005/8/layout/chevron2"/>
    <dgm:cxn modelId="{3D4A98DF-3C97-4663-B0A1-1B8E4825A5B7}" type="presOf" srcId="{CF255170-5D84-486C-93E2-2BAD8CD8F100}" destId="{E919649D-F33C-4B9D-A9A7-04EF8DD72BDE}" srcOrd="0" destOrd="1" presId="urn:microsoft.com/office/officeart/2005/8/layout/chevron2"/>
    <dgm:cxn modelId="{24507BED-CE4A-4C3E-9F8A-02E862E0B473}" type="presOf" srcId="{291C0403-DC13-41A5-B5FC-63830AC39F2B}" destId="{AD7E49AA-1647-4613-B8DF-E4778F1F5A1D}" srcOrd="0" destOrd="0" presId="urn:microsoft.com/office/officeart/2005/8/layout/chevron2"/>
    <dgm:cxn modelId="{ECC8DAEF-05B8-4FC3-85B5-CC0F9EC68892}" srcId="{87875D17-DD76-48C7-96DF-8DEC08CFEABC}" destId="{831851EC-0443-4515-B8D4-B7D6E6D6F425}" srcOrd="1" destOrd="0" parTransId="{122D8D21-C4FF-4550-B7C6-92D9F4D6A83D}" sibTransId="{AEE87292-8EC6-4185-B828-5F743CB380A4}"/>
    <dgm:cxn modelId="{062DCE40-4E62-43C0-A101-FE3E860EECFE}" type="presParOf" srcId="{FBC46BA1-3ECD-4A66-8B38-9B0E7F8989E5}" destId="{C5C8C0DA-C468-4EE3-BAC4-0A866AD0CB93}" srcOrd="0" destOrd="0" presId="urn:microsoft.com/office/officeart/2005/8/layout/chevron2"/>
    <dgm:cxn modelId="{A1D58538-8B3C-4C02-A6EA-B0427A5140E4}" type="presParOf" srcId="{C5C8C0DA-C468-4EE3-BAC4-0A866AD0CB93}" destId="{9E939167-C4A9-4380-8025-7B129C3158EB}" srcOrd="0" destOrd="0" presId="urn:microsoft.com/office/officeart/2005/8/layout/chevron2"/>
    <dgm:cxn modelId="{62B78E6A-F400-4E7D-830A-DAF4892D8908}" type="presParOf" srcId="{C5C8C0DA-C468-4EE3-BAC4-0A866AD0CB93}" destId="{6E5A90D8-0DD4-46E2-B12A-5B3B9FF754EA}" srcOrd="1" destOrd="0" presId="urn:microsoft.com/office/officeart/2005/8/layout/chevron2"/>
    <dgm:cxn modelId="{B2424C26-FD46-49C6-968C-DA220331BE13}" type="presParOf" srcId="{FBC46BA1-3ECD-4A66-8B38-9B0E7F8989E5}" destId="{E9E554F8-BE3E-4EF4-8CD7-6136EFD59FB1}" srcOrd="1" destOrd="0" presId="urn:microsoft.com/office/officeart/2005/8/layout/chevron2"/>
    <dgm:cxn modelId="{BE2287AF-A547-4D4A-8E3D-9916F19EE5A5}" type="presParOf" srcId="{FBC46BA1-3ECD-4A66-8B38-9B0E7F8989E5}" destId="{103FC548-7E8C-4072-A4B2-E943DFBFB910}" srcOrd="2" destOrd="0" presId="urn:microsoft.com/office/officeart/2005/8/layout/chevron2"/>
    <dgm:cxn modelId="{D0069828-11DF-4CBD-A1C9-2FD6E899C301}" type="presParOf" srcId="{103FC548-7E8C-4072-A4B2-E943DFBFB910}" destId="{AD7E49AA-1647-4613-B8DF-E4778F1F5A1D}" srcOrd="0" destOrd="0" presId="urn:microsoft.com/office/officeart/2005/8/layout/chevron2"/>
    <dgm:cxn modelId="{E10328E2-23E5-48CD-A37E-CAA99B76A320}" type="presParOf" srcId="{103FC548-7E8C-4072-A4B2-E943DFBFB910}" destId="{E919649D-F33C-4B9D-A9A7-04EF8DD72BDE}" srcOrd="1" destOrd="0" presId="urn:microsoft.com/office/officeart/2005/8/layout/chevron2"/>
    <dgm:cxn modelId="{F8AF8853-4CB6-4DCE-8601-A15FF68AB825}" type="presParOf" srcId="{FBC46BA1-3ECD-4A66-8B38-9B0E7F8989E5}" destId="{FEA444C3-E7B5-4366-9551-16C0B1A75F49}" srcOrd="3" destOrd="0" presId="urn:microsoft.com/office/officeart/2005/8/layout/chevron2"/>
    <dgm:cxn modelId="{48BB9208-4CA2-4033-B6B5-09890E550CD3}" type="presParOf" srcId="{FBC46BA1-3ECD-4A66-8B38-9B0E7F8989E5}" destId="{0F8481BF-5288-4D55-B191-CDF4F41D4E09}" srcOrd="4" destOrd="0" presId="urn:microsoft.com/office/officeart/2005/8/layout/chevron2"/>
    <dgm:cxn modelId="{9999A0D8-A8AC-4400-9968-70BE9DEC5636}" type="presParOf" srcId="{0F8481BF-5288-4D55-B191-CDF4F41D4E09}" destId="{BCB4D38C-90D2-4183-B760-F0FEED023602}" srcOrd="0" destOrd="0" presId="urn:microsoft.com/office/officeart/2005/8/layout/chevron2"/>
    <dgm:cxn modelId="{6D2371D1-DAE8-4F41-BBBB-3C09B6E074F2}" type="presParOf" srcId="{0F8481BF-5288-4D55-B191-CDF4F41D4E09}" destId="{E7B5C9A3-DDEF-46FC-9B76-6D9EA023E0D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38D794F-C77C-481D-B60F-1AE74D4A703F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zh-TW" altLang="en-US"/>
        </a:p>
      </dgm:t>
    </dgm:pt>
    <dgm:pt modelId="{CC4F9A67-1D57-4797-88B7-992022D40A36}">
      <dgm:prSet phldrT="[文字]"/>
      <dgm:spPr/>
      <dgm:t>
        <a:bodyPr/>
        <a:lstStyle/>
        <a:p>
          <a:r>
            <a:rPr lang="zh-TW" altLang="en-US" dirty="0"/>
            <a:t>影音片</a:t>
          </a:r>
        </a:p>
      </dgm:t>
    </dgm:pt>
    <dgm:pt modelId="{5FB55F43-4C9F-4821-8EE8-C5F3F6BE66E1}" type="parTrans" cxnId="{8D94C7F5-A8BC-451B-933D-4837DC31197F}">
      <dgm:prSet/>
      <dgm:spPr/>
      <dgm:t>
        <a:bodyPr/>
        <a:lstStyle/>
        <a:p>
          <a:endParaRPr lang="zh-TW" altLang="en-US"/>
        </a:p>
      </dgm:t>
    </dgm:pt>
    <dgm:pt modelId="{274902E6-1C12-40FC-894C-BE6FB462ABAC}" type="sibTrans" cxnId="{8D94C7F5-A8BC-451B-933D-4837DC31197F}">
      <dgm:prSet/>
      <dgm:spPr/>
      <dgm:t>
        <a:bodyPr/>
        <a:lstStyle/>
        <a:p>
          <a:endParaRPr lang="zh-TW" altLang="en-US"/>
        </a:p>
      </dgm:t>
    </dgm:pt>
    <dgm:pt modelId="{CF99D7DE-E4ED-4D44-8B0F-C480099DC898}">
      <dgm:prSet phldrT="[文字]"/>
      <dgm:spPr/>
      <dgm:t>
        <a:bodyPr/>
        <a:lstStyle/>
        <a:p>
          <a:r>
            <a:rPr lang="zh-TW" altLang="en-US" dirty="0"/>
            <a:t>製作</a:t>
          </a:r>
        </a:p>
      </dgm:t>
    </dgm:pt>
    <dgm:pt modelId="{C738CFA7-831C-40B0-AF4F-9367F3D01A51}" type="parTrans" cxnId="{88289A91-BFEB-429A-9F15-ECCD2C0E7AAE}">
      <dgm:prSet/>
      <dgm:spPr/>
      <dgm:t>
        <a:bodyPr/>
        <a:lstStyle/>
        <a:p>
          <a:endParaRPr lang="zh-TW" altLang="en-US"/>
        </a:p>
      </dgm:t>
    </dgm:pt>
    <dgm:pt modelId="{08655D17-3958-4627-AD15-3D6DE423B610}" type="sibTrans" cxnId="{88289A91-BFEB-429A-9F15-ECCD2C0E7AAE}">
      <dgm:prSet/>
      <dgm:spPr/>
      <dgm:t>
        <a:bodyPr/>
        <a:lstStyle/>
        <a:p>
          <a:endParaRPr lang="zh-TW" altLang="en-US"/>
        </a:p>
      </dgm:t>
    </dgm:pt>
    <dgm:pt modelId="{C6F2EAA1-F7E1-425B-85EF-01E18C099887}">
      <dgm:prSet phldrT="[文字]"/>
      <dgm:spPr/>
      <dgm:t>
        <a:bodyPr/>
        <a:lstStyle/>
        <a:p>
          <a:r>
            <a:rPr lang="en-US" altLang="zh-TW" dirty="0"/>
            <a:t>2010:</a:t>
          </a:r>
          <a:r>
            <a:rPr lang="zh-TW" altLang="en-US" dirty="0"/>
            <a:t> 儲存</a:t>
          </a:r>
        </a:p>
      </dgm:t>
    </dgm:pt>
    <dgm:pt modelId="{C2B5FD3C-2EBB-4D89-AE19-BE0BB0C7463A}" type="parTrans" cxnId="{CB4A75DF-8606-4C88-9ABC-70CE49E5C6BE}">
      <dgm:prSet/>
      <dgm:spPr/>
      <dgm:t>
        <a:bodyPr/>
        <a:lstStyle/>
        <a:p>
          <a:endParaRPr lang="zh-TW" altLang="en-US"/>
        </a:p>
      </dgm:t>
    </dgm:pt>
    <dgm:pt modelId="{E4F4B85D-0C7F-48C2-BBE2-BD4B17FF306B}" type="sibTrans" cxnId="{CB4A75DF-8606-4C88-9ABC-70CE49E5C6BE}">
      <dgm:prSet/>
      <dgm:spPr/>
      <dgm:t>
        <a:bodyPr/>
        <a:lstStyle/>
        <a:p>
          <a:endParaRPr lang="zh-TW" altLang="en-US"/>
        </a:p>
      </dgm:t>
    </dgm:pt>
    <dgm:pt modelId="{77116C1B-B864-4A68-9F72-4FE095129F63}">
      <dgm:prSet phldrT="[文字]"/>
      <dgm:spPr/>
      <dgm:t>
        <a:bodyPr/>
        <a:lstStyle/>
        <a:p>
          <a:r>
            <a:rPr lang="en-US" altLang="zh-TW" dirty="0"/>
            <a:t>2007:</a:t>
          </a:r>
          <a:r>
            <a:rPr lang="zh-TW" altLang="en-US" dirty="0"/>
            <a:t> 連結</a:t>
          </a:r>
        </a:p>
      </dgm:t>
    </dgm:pt>
    <dgm:pt modelId="{220375F6-4D66-404C-87F7-026E518C0C7A}" type="parTrans" cxnId="{6258566A-313B-43FD-ACFB-362D004EB889}">
      <dgm:prSet/>
      <dgm:spPr/>
      <dgm:t>
        <a:bodyPr/>
        <a:lstStyle/>
        <a:p>
          <a:endParaRPr lang="zh-TW" altLang="en-US"/>
        </a:p>
      </dgm:t>
    </dgm:pt>
    <dgm:pt modelId="{08D462BD-1CCD-4898-89DA-F34E5886725F}" type="sibTrans" cxnId="{6258566A-313B-43FD-ACFB-362D004EB889}">
      <dgm:prSet/>
      <dgm:spPr/>
      <dgm:t>
        <a:bodyPr/>
        <a:lstStyle/>
        <a:p>
          <a:endParaRPr lang="zh-TW" altLang="en-US"/>
        </a:p>
      </dgm:t>
    </dgm:pt>
    <dgm:pt modelId="{CB762F8D-F3C2-459F-8264-D770583B095F}">
      <dgm:prSet phldrT="[文字]"/>
      <dgm:spPr/>
      <dgm:t>
        <a:bodyPr/>
        <a:lstStyle/>
        <a:p>
          <a:r>
            <a:rPr lang="zh-TW" altLang="en-US" dirty="0"/>
            <a:t>放映</a:t>
          </a:r>
        </a:p>
      </dgm:t>
    </dgm:pt>
    <dgm:pt modelId="{2D199249-06D1-4EE3-A333-47654F5BC17E}" type="parTrans" cxnId="{796C2D98-646A-41C8-A760-DB88E900EFA9}">
      <dgm:prSet/>
      <dgm:spPr/>
      <dgm:t>
        <a:bodyPr/>
        <a:lstStyle/>
        <a:p>
          <a:endParaRPr lang="zh-TW" altLang="en-US"/>
        </a:p>
      </dgm:t>
    </dgm:pt>
    <dgm:pt modelId="{35D7E969-CAB3-4FF0-868C-4B166BEC8CDD}" type="sibTrans" cxnId="{796C2D98-646A-41C8-A760-DB88E900EFA9}">
      <dgm:prSet/>
      <dgm:spPr/>
      <dgm:t>
        <a:bodyPr/>
        <a:lstStyle/>
        <a:p>
          <a:endParaRPr lang="zh-TW" altLang="en-US"/>
        </a:p>
      </dgm:t>
    </dgm:pt>
    <dgm:pt modelId="{E4CFD15E-D86A-4D75-B2BB-EBA58F54AA93}">
      <dgm:prSet phldrT="[文字]"/>
      <dgm:spPr/>
      <dgm:t>
        <a:bodyPr/>
        <a:lstStyle/>
        <a:p>
          <a:r>
            <a:rPr lang="en-US" altLang="zh-TW" dirty="0"/>
            <a:t>2010:</a:t>
          </a:r>
          <a:r>
            <a:rPr lang="zh-TW" altLang="en-US" dirty="0"/>
            <a:t> 完整撥放</a:t>
          </a:r>
        </a:p>
      </dgm:t>
    </dgm:pt>
    <dgm:pt modelId="{31D32CC8-FF79-4E3F-94E0-6AA7F847070C}" type="parTrans" cxnId="{39FCCB73-F063-432F-AE7E-432BB19ED730}">
      <dgm:prSet/>
      <dgm:spPr/>
      <dgm:t>
        <a:bodyPr/>
        <a:lstStyle/>
        <a:p>
          <a:endParaRPr lang="zh-TW" altLang="en-US"/>
        </a:p>
      </dgm:t>
    </dgm:pt>
    <dgm:pt modelId="{00095FF4-C602-4E1B-B5CF-9CB8A9726058}" type="sibTrans" cxnId="{39FCCB73-F063-432F-AE7E-432BB19ED730}">
      <dgm:prSet/>
      <dgm:spPr/>
      <dgm:t>
        <a:bodyPr/>
        <a:lstStyle/>
        <a:p>
          <a:endParaRPr lang="zh-TW" altLang="en-US"/>
        </a:p>
      </dgm:t>
    </dgm:pt>
    <dgm:pt modelId="{3FE5A084-A1E0-461C-B90C-DD18073488B5}">
      <dgm:prSet/>
      <dgm:spPr/>
      <dgm:t>
        <a:bodyPr/>
        <a:lstStyle/>
        <a:p>
          <a:r>
            <a:rPr lang="en-US" altLang="zh-TW" dirty="0"/>
            <a:t>2007:</a:t>
          </a:r>
          <a:r>
            <a:rPr lang="zh-TW" altLang="en-US" dirty="0"/>
            <a:t> 連結</a:t>
          </a:r>
        </a:p>
      </dgm:t>
    </dgm:pt>
    <dgm:pt modelId="{F6C98561-BC72-491C-B64C-9EAB056DE987}" type="parTrans" cxnId="{772772E5-4521-4CDB-9D30-5D3B4B2B84F7}">
      <dgm:prSet/>
      <dgm:spPr/>
      <dgm:t>
        <a:bodyPr/>
        <a:lstStyle/>
        <a:p>
          <a:endParaRPr lang="zh-TW" altLang="en-US"/>
        </a:p>
      </dgm:t>
    </dgm:pt>
    <dgm:pt modelId="{08518937-B085-4D07-822D-B73C16EEE0C3}" type="sibTrans" cxnId="{772772E5-4521-4CDB-9D30-5D3B4B2B84F7}">
      <dgm:prSet/>
      <dgm:spPr/>
      <dgm:t>
        <a:bodyPr/>
        <a:lstStyle/>
        <a:p>
          <a:endParaRPr lang="zh-TW" altLang="en-US"/>
        </a:p>
      </dgm:t>
    </dgm:pt>
    <dgm:pt modelId="{BB0E07E4-A77C-4560-B2DB-3E19539F8DD4}" type="pres">
      <dgm:prSet presAssocID="{F38D794F-C77C-481D-B60F-1AE74D4A703F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2700C780-B07B-43A2-9197-E4E45E014B28}" type="pres">
      <dgm:prSet presAssocID="{CC4F9A67-1D57-4797-88B7-992022D40A36}" presName="root1" presStyleCnt="0"/>
      <dgm:spPr/>
    </dgm:pt>
    <dgm:pt modelId="{CE6C1B64-5E07-46F2-9A47-D49EC5E4C4CD}" type="pres">
      <dgm:prSet presAssocID="{CC4F9A67-1D57-4797-88B7-992022D40A36}" presName="LevelOneTextNode" presStyleLbl="node0" presStyleIdx="0" presStyleCnt="1">
        <dgm:presLayoutVars>
          <dgm:chPref val="3"/>
        </dgm:presLayoutVars>
      </dgm:prSet>
      <dgm:spPr/>
    </dgm:pt>
    <dgm:pt modelId="{8367B390-88E0-4683-9431-B5C934ABB190}" type="pres">
      <dgm:prSet presAssocID="{CC4F9A67-1D57-4797-88B7-992022D40A36}" presName="level2hierChild" presStyleCnt="0"/>
      <dgm:spPr/>
    </dgm:pt>
    <dgm:pt modelId="{6EB9762A-1EE4-4D34-AE29-56EA13D75570}" type="pres">
      <dgm:prSet presAssocID="{C738CFA7-831C-40B0-AF4F-9367F3D01A51}" presName="conn2-1" presStyleLbl="parChTrans1D2" presStyleIdx="0" presStyleCnt="2"/>
      <dgm:spPr/>
    </dgm:pt>
    <dgm:pt modelId="{9681FF82-9A9D-49FA-9693-4D082FE35627}" type="pres">
      <dgm:prSet presAssocID="{C738CFA7-831C-40B0-AF4F-9367F3D01A51}" presName="connTx" presStyleLbl="parChTrans1D2" presStyleIdx="0" presStyleCnt="2"/>
      <dgm:spPr/>
    </dgm:pt>
    <dgm:pt modelId="{6425EF17-8802-4B4C-A434-D0EDDB7996D7}" type="pres">
      <dgm:prSet presAssocID="{CF99D7DE-E4ED-4D44-8B0F-C480099DC898}" presName="root2" presStyleCnt="0"/>
      <dgm:spPr/>
    </dgm:pt>
    <dgm:pt modelId="{4E04D576-FE61-4D3E-B9BE-AAB7E3A6EC61}" type="pres">
      <dgm:prSet presAssocID="{CF99D7DE-E4ED-4D44-8B0F-C480099DC898}" presName="LevelTwoTextNode" presStyleLbl="node2" presStyleIdx="0" presStyleCnt="2">
        <dgm:presLayoutVars>
          <dgm:chPref val="3"/>
        </dgm:presLayoutVars>
      </dgm:prSet>
      <dgm:spPr/>
    </dgm:pt>
    <dgm:pt modelId="{5CBA11BE-08A9-49F2-89A0-CA98AE91AB0F}" type="pres">
      <dgm:prSet presAssocID="{CF99D7DE-E4ED-4D44-8B0F-C480099DC898}" presName="level3hierChild" presStyleCnt="0"/>
      <dgm:spPr/>
    </dgm:pt>
    <dgm:pt modelId="{2A95B2E4-7FD2-4FE4-A597-5076CEBBF54B}" type="pres">
      <dgm:prSet presAssocID="{C2B5FD3C-2EBB-4D89-AE19-BE0BB0C7463A}" presName="conn2-1" presStyleLbl="parChTrans1D3" presStyleIdx="0" presStyleCnt="4"/>
      <dgm:spPr/>
    </dgm:pt>
    <dgm:pt modelId="{7C0E17C6-BF5D-42AA-BCEA-2F31A51AE721}" type="pres">
      <dgm:prSet presAssocID="{C2B5FD3C-2EBB-4D89-AE19-BE0BB0C7463A}" presName="connTx" presStyleLbl="parChTrans1D3" presStyleIdx="0" presStyleCnt="4"/>
      <dgm:spPr/>
    </dgm:pt>
    <dgm:pt modelId="{C8F36BA7-DEC0-4214-9121-5B06D2C49D73}" type="pres">
      <dgm:prSet presAssocID="{C6F2EAA1-F7E1-425B-85EF-01E18C099887}" presName="root2" presStyleCnt="0"/>
      <dgm:spPr/>
    </dgm:pt>
    <dgm:pt modelId="{3DF4A64A-C5F6-4DF5-9FB2-2B9DBF22D525}" type="pres">
      <dgm:prSet presAssocID="{C6F2EAA1-F7E1-425B-85EF-01E18C099887}" presName="LevelTwoTextNode" presStyleLbl="node3" presStyleIdx="0" presStyleCnt="4">
        <dgm:presLayoutVars>
          <dgm:chPref val="3"/>
        </dgm:presLayoutVars>
      </dgm:prSet>
      <dgm:spPr/>
    </dgm:pt>
    <dgm:pt modelId="{EAF8BBCC-65A5-48F6-9C68-F3811F3D9132}" type="pres">
      <dgm:prSet presAssocID="{C6F2EAA1-F7E1-425B-85EF-01E18C099887}" presName="level3hierChild" presStyleCnt="0"/>
      <dgm:spPr/>
    </dgm:pt>
    <dgm:pt modelId="{3841646F-686A-4D63-85C9-5A1DFBA7F252}" type="pres">
      <dgm:prSet presAssocID="{220375F6-4D66-404C-87F7-026E518C0C7A}" presName="conn2-1" presStyleLbl="parChTrans1D3" presStyleIdx="1" presStyleCnt="4"/>
      <dgm:spPr/>
    </dgm:pt>
    <dgm:pt modelId="{9F187DB5-D361-4431-AD5A-71BAADE34B47}" type="pres">
      <dgm:prSet presAssocID="{220375F6-4D66-404C-87F7-026E518C0C7A}" presName="connTx" presStyleLbl="parChTrans1D3" presStyleIdx="1" presStyleCnt="4"/>
      <dgm:spPr/>
    </dgm:pt>
    <dgm:pt modelId="{6263CCCC-0EC4-470C-82E7-FFEC09F1700F}" type="pres">
      <dgm:prSet presAssocID="{77116C1B-B864-4A68-9F72-4FE095129F63}" presName="root2" presStyleCnt="0"/>
      <dgm:spPr/>
    </dgm:pt>
    <dgm:pt modelId="{80880CAC-8A64-4903-B4D8-70277404DBD1}" type="pres">
      <dgm:prSet presAssocID="{77116C1B-B864-4A68-9F72-4FE095129F63}" presName="LevelTwoTextNode" presStyleLbl="node3" presStyleIdx="1" presStyleCnt="4">
        <dgm:presLayoutVars>
          <dgm:chPref val="3"/>
        </dgm:presLayoutVars>
      </dgm:prSet>
      <dgm:spPr/>
    </dgm:pt>
    <dgm:pt modelId="{1C438331-CC1E-4824-BC3D-C519C5AC2F5C}" type="pres">
      <dgm:prSet presAssocID="{77116C1B-B864-4A68-9F72-4FE095129F63}" presName="level3hierChild" presStyleCnt="0"/>
      <dgm:spPr/>
    </dgm:pt>
    <dgm:pt modelId="{46B54F00-8898-40CE-BA93-8DF4490FB02D}" type="pres">
      <dgm:prSet presAssocID="{2D199249-06D1-4EE3-A333-47654F5BC17E}" presName="conn2-1" presStyleLbl="parChTrans1D2" presStyleIdx="1" presStyleCnt="2"/>
      <dgm:spPr/>
    </dgm:pt>
    <dgm:pt modelId="{22EA2A4E-03EF-4F09-936C-EA6D15254E65}" type="pres">
      <dgm:prSet presAssocID="{2D199249-06D1-4EE3-A333-47654F5BC17E}" presName="connTx" presStyleLbl="parChTrans1D2" presStyleIdx="1" presStyleCnt="2"/>
      <dgm:spPr/>
    </dgm:pt>
    <dgm:pt modelId="{457D3E12-46FB-4C48-A7F8-AE5FA4ECE131}" type="pres">
      <dgm:prSet presAssocID="{CB762F8D-F3C2-459F-8264-D770583B095F}" presName="root2" presStyleCnt="0"/>
      <dgm:spPr/>
    </dgm:pt>
    <dgm:pt modelId="{32E43714-08DE-4211-8F31-0F221E0E187C}" type="pres">
      <dgm:prSet presAssocID="{CB762F8D-F3C2-459F-8264-D770583B095F}" presName="LevelTwoTextNode" presStyleLbl="node2" presStyleIdx="1" presStyleCnt="2">
        <dgm:presLayoutVars>
          <dgm:chPref val="3"/>
        </dgm:presLayoutVars>
      </dgm:prSet>
      <dgm:spPr/>
    </dgm:pt>
    <dgm:pt modelId="{648D347A-9342-4818-B844-31D03770DE98}" type="pres">
      <dgm:prSet presAssocID="{CB762F8D-F3C2-459F-8264-D770583B095F}" presName="level3hierChild" presStyleCnt="0"/>
      <dgm:spPr/>
    </dgm:pt>
    <dgm:pt modelId="{B1B9C597-F8B9-45BA-9D91-14BAEA3E0562}" type="pres">
      <dgm:prSet presAssocID="{31D32CC8-FF79-4E3F-94E0-6AA7F847070C}" presName="conn2-1" presStyleLbl="parChTrans1D3" presStyleIdx="2" presStyleCnt="4"/>
      <dgm:spPr/>
    </dgm:pt>
    <dgm:pt modelId="{3A9535BF-8D35-40DC-BE8F-655182E4EFF9}" type="pres">
      <dgm:prSet presAssocID="{31D32CC8-FF79-4E3F-94E0-6AA7F847070C}" presName="connTx" presStyleLbl="parChTrans1D3" presStyleIdx="2" presStyleCnt="4"/>
      <dgm:spPr/>
    </dgm:pt>
    <dgm:pt modelId="{3F1DFCF8-234F-4256-B9B1-6550F246462C}" type="pres">
      <dgm:prSet presAssocID="{E4CFD15E-D86A-4D75-B2BB-EBA58F54AA93}" presName="root2" presStyleCnt="0"/>
      <dgm:spPr/>
    </dgm:pt>
    <dgm:pt modelId="{D54915C4-451C-4750-A374-ACF4B811E620}" type="pres">
      <dgm:prSet presAssocID="{E4CFD15E-D86A-4D75-B2BB-EBA58F54AA93}" presName="LevelTwoTextNode" presStyleLbl="node3" presStyleIdx="2" presStyleCnt="4">
        <dgm:presLayoutVars>
          <dgm:chPref val="3"/>
        </dgm:presLayoutVars>
      </dgm:prSet>
      <dgm:spPr/>
    </dgm:pt>
    <dgm:pt modelId="{FCBE6294-D86C-47E1-B62D-3238D82CCD72}" type="pres">
      <dgm:prSet presAssocID="{E4CFD15E-D86A-4D75-B2BB-EBA58F54AA93}" presName="level3hierChild" presStyleCnt="0"/>
      <dgm:spPr/>
    </dgm:pt>
    <dgm:pt modelId="{8E09EFFD-D591-47EB-84E9-C66415251E1A}" type="pres">
      <dgm:prSet presAssocID="{F6C98561-BC72-491C-B64C-9EAB056DE987}" presName="conn2-1" presStyleLbl="parChTrans1D3" presStyleIdx="3" presStyleCnt="4"/>
      <dgm:spPr/>
    </dgm:pt>
    <dgm:pt modelId="{A381DFBC-8ADC-4DAE-9507-757C9D27B495}" type="pres">
      <dgm:prSet presAssocID="{F6C98561-BC72-491C-B64C-9EAB056DE987}" presName="connTx" presStyleLbl="parChTrans1D3" presStyleIdx="3" presStyleCnt="4"/>
      <dgm:spPr/>
    </dgm:pt>
    <dgm:pt modelId="{CE44D13C-2A6B-41DC-A644-A576BC1ADC0A}" type="pres">
      <dgm:prSet presAssocID="{3FE5A084-A1E0-461C-B90C-DD18073488B5}" presName="root2" presStyleCnt="0"/>
      <dgm:spPr/>
    </dgm:pt>
    <dgm:pt modelId="{2363E66B-831B-423B-84E2-5C944771A1C5}" type="pres">
      <dgm:prSet presAssocID="{3FE5A084-A1E0-461C-B90C-DD18073488B5}" presName="LevelTwoTextNode" presStyleLbl="node3" presStyleIdx="3" presStyleCnt="4">
        <dgm:presLayoutVars>
          <dgm:chPref val="3"/>
        </dgm:presLayoutVars>
      </dgm:prSet>
      <dgm:spPr/>
    </dgm:pt>
    <dgm:pt modelId="{5A4D8A22-2E13-45DC-8E53-A35C2D506D4C}" type="pres">
      <dgm:prSet presAssocID="{3FE5A084-A1E0-461C-B90C-DD18073488B5}" presName="level3hierChild" presStyleCnt="0"/>
      <dgm:spPr/>
    </dgm:pt>
  </dgm:ptLst>
  <dgm:cxnLst>
    <dgm:cxn modelId="{D627A601-F56F-4402-874C-CF9D28818020}" type="presOf" srcId="{3FE5A084-A1E0-461C-B90C-DD18073488B5}" destId="{2363E66B-831B-423B-84E2-5C944771A1C5}" srcOrd="0" destOrd="0" presId="urn:microsoft.com/office/officeart/2005/8/layout/hierarchy2"/>
    <dgm:cxn modelId="{D8964C06-08D8-4712-9A36-01023419F1F7}" type="presOf" srcId="{CF99D7DE-E4ED-4D44-8B0F-C480099DC898}" destId="{4E04D576-FE61-4D3E-B9BE-AAB7E3A6EC61}" srcOrd="0" destOrd="0" presId="urn:microsoft.com/office/officeart/2005/8/layout/hierarchy2"/>
    <dgm:cxn modelId="{C22E7543-8A86-48DD-B8C4-F4EA509DCD2F}" type="presOf" srcId="{C2B5FD3C-2EBB-4D89-AE19-BE0BB0C7463A}" destId="{2A95B2E4-7FD2-4FE4-A597-5076CEBBF54B}" srcOrd="0" destOrd="0" presId="urn:microsoft.com/office/officeart/2005/8/layout/hierarchy2"/>
    <dgm:cxn modelId="{C2698065-6F6A-40B1-878D-D1A78A499DDC}" type="presOf" srcId="{F6C98561-BC72-491C-B64C-9EAB056DE987}" destId="{8E09EFFD-D591-47EB-84E9-C66415251E1A}" srcOrd="0" destOrd="0" presId="urn:microsoft.com/office/officeart/2005/8/layout/hierarchy2"/>
    <dgm:cxn modelId="{95279369-5EEB-46F2-9875-E6D108F68B29}" type="presOf" srcId="{CB762F8D-F3C2-459F-8264-D770583B095F}" destId="{32E43714-08DE-4211-8F31-0F221E0E187C}" srcOrd="0" destOrd="0" presId="urn:microsoft.com/office/officeart/2005/8/layout/hierarchy2"/>
    <dgm:cxn modelId="{6258566A-313B-43FD-ACFB-362D004EB889}" srcId="{CF99D7DE-E4ED-4D44-8B0F-C480099DC898}" destId="{77116C1B-B864-4A68-9F72-4FE095129F63}" srcOrd="1" destOrd="0" parTransId="{220375F6-4D66-404C-87F7-026E518C0C7A}" sibTransId="{08D462BD-1CCD-4898-89DA-F34E5886725F}"/>
    <dgm:cxn modelId="{C743BD4C-D5F0-46CC-A54B-194A3772C5A9}" type="presOf" srcId="{220375F6-4D66-404C-87F7-026E518C0C7A}" destId="{9F187DB5-D361-4431-AD5A-71BAADE34B47}" srcOrd="1" destOrd="0" presId="urn:microsoft.com/office/officeart/2005/8/layout/hierarchy2"/>
    <dgm:cxn modelId="{896F3850-A775-4826-A606-14C1B83977FE}" type="presOf" srcId="{220375F6-4D66-404C-87F7-026E518C0C7A}" destId="{3841646F-686A-4D63-85C9-5A1DFBA7F252}" srcOrd="0" destOrd="0" presId="urn:microsoft.com/office/officeart/2005/8/layout/hierarchy2"/>
    <dgm:cxn modelId="{2CA93F71-D6A2-41A8-9736-8F4C9F4A28D6}" type="presOf" srcId="{2D199249-06D1-4EE3-A333-47654F5BC17E}" destId="{46B54F00-8898-40CE-BA93-8DF4490FB02D}" srcOrd="0" destOrd="0" presId="urn:microsoft.com/office/officeart/2005/8/layout/hierarchy2"/>
    <dgm:cxn modelId="{39FCCB73-F063-432F-AE7E-432BB19ED730}" srcId="{CB762F8D-F3C2-459F-8264-D770583B095F}" destId="{E4CFD15E-D86A-4D75-B2BB-EBA58F54AA93}" srcOrd="0" destOrd="0" parTransId="{31D32CC8-FF79-4E3F-94E0-6AA7F847070C}" sibTransId="{00095FF4-C602-4E1B-B5CF-9CB8A9726058}"/>
    <dgm:cxn modelId="{11EA9781-8DA7-42E0-B38E-001240E7B17D}" type="presOf" srcId="{2D199249-06D1-4EE3-A333-47654F5BC17E}" destId="{22EA2A4E-03EF-4F09-936C-EA6D15254E65}" srcOrd="1" destOrd="0" presId="urn:microsoft.com/office/officeart/2005/8/layout/hierarchy2"/>
    <dgm:cxn modelId="{68B7C784-3457-43CF-A4D7-0C21CF0B9DDC}" type="presOf" srcId="{C6F2EAA1-F7E1-425B-85EF-01E18C099887}" destId="{3DF4A64A-C5F6-4DF5-9FB2-2B9DBF22D525}" srcOrd="0" destOrd="0" presId="urn:microsoft.com/office/officeart/2005/8/layout/hierarchy2"/>
    <dgm:cxn modelId="{0AD32C86-7D7B-4E25-8CA4-17CEE0B2F72E}" type="presOf" srcId="{C738CFA7-831C-40B0-AF4F-9367F3D01A51}" destId="{9681FF82-9A9D-49FA-9693-4D082FE35627}" srcOrd="1" destOrd="0" presId="urn:microsoft.com/office/officeart/2005/8/layout/hierarchy2"/>
    <dgm:cxn modelId="{C7898F8B-A37E-4B37-89DD-6C2FA62C1474}" type="presOf" srcId="{31D32CC8-FF79-4E3F-94E0-6AA7F847070C}" destId="{3A9535BF-8D35-40DC-BE8F-655182E4EFF9}" srcOrd="1" destOrd="0" presId="urn:microsoft.com/office/officeart/2005/8/layout/hierarchy2"/>
    <dgm:cxn modelId="{88289A91-BFEB-429A-9F15-ECCD2C0E7AAE}" srcId="{CC4F9A67-1D57-4797-88B7-992022D40A36}" destId="{CF99D7DE-E4ED-4D44-8B0F-C480099DC898}" srcOrd="0" destOrd="0" parTransId="{C738CFA7-831C-40B0-AF4F-9367F3D01A51}" sibTransId="{08655D17-3958-4627-AD15-3D6DE423B610}"/>
    <dgm:cxn modelId="{A6722B96-CEB4-4447-91E0-9A67B0B9AEB7}" type="presOf" srcId="{31D32CC8-FF79-4E3F-94E0-6AA7F847070C}" destId="{B1B9C597-F8B9-45BA-9D91-14BAEA3E0562}" srcOrd="0" destOrd="0" presId="urn:microsoft.com/office/officeart/2005/8/layout/hierarchy2"/>
    <dgm:cxn modelId="{E6A22498-77C5-40BD-A814-42B39FABB1C9}" type="presOf" srcId="{C738CFA7-831C-40B0-AF4F-9367F3D01A51}" destId="{6EB9762A-1EE4-4D34-AE29-56EA13D75570}" srcOrd="0" destOrd="0" presId="urn:microsoft.com/office/officeart/2005/8/layout/hierarchy2"/>
    <dgm:cxn modelId="{796C2D98-646A-41C8-A760-DB88E900EFA9}" srcId="{CC4F9A67-1D57-4797-88B7-992022D40A36}" destId="{CB762F8D-F3C2-459F-8264-D770583B095F}" srcOrd="1" destOrd="0" parTransId="{2D199249-06D1-4EE3-A333-47654F5BC17E}" sibTransId="{35D7E969-CAB3-4FF0-868C-4B166BEC8CDD}"/>
    <dgm:cxn modelId="{D155CCA0-3B93-41A3-9410-5696B1C96DDB}" type="presOf" srcId="{E4CFD15E-D86A-4D75-B2BB-EBA58F54AA93}" destId="{D54915C4-451C-4750-A374-ACF4B811E620}" srcOrd="0" destOrd="0" presId="urn:microsoft.com/office/officeart/2005/8/layout/hierarchy2"/>
    <dgm:cxn modelId="{0D62BABA-36BC-4884-A249-1E7795B18158}" type="presOf" srcId="{CC4F9A67-1D57-4797-88B7-992022D40A36}" destId="{CE6C1B64-5E07-46F2-9A47-D49EC5E4C4CD}" srcOrd="0" destOrd="0" presId="urn:microsoft.com/office/officeart/2005/8/layout/hierarchy2"/>
    <dgm:cxn modelId="{85ADBFD3-DF74-4FCB-9430-6C620790FDA4}" type="presOf" srcId="{C2B5FD3C-2EBB-4D89-AE19-BE0BB0C7463A}" destId="{7C0E17C6-BF5D-42AA-BCEA-2F31A51AE721}" srcOrd="1" destOrd="0" presId="urn:microsoft.com/office/officeart/2005/8/layout/hierarchy2"/>
    <dgm:cxn modelId="{D2C98DD5-DC58-499B-8A8B-A32A667D622D}" type="presOf" srcId="{77116C1B-B864-4A68-9F72-4FE095129F63}" destId="{80880CAC-8A64-4903-B4D8-70277404DBD1}" srcOrd="0" destOrd="0" presId="urn:microsoft.com/office/officeart/2005/8/layout/hierarchy2"/>
    <dgm:cxn modelId="{CB4A75DF-8606-4C88-9ABC-70CE49E5C6BE}" srcId="{CF99D7DE-E4ED-4D44-8B0F-C480099DC898}" destId="{C6F2EAA1-F7E1-425B-85EF-01E18C099887}" srcOrd="0" destOrd="0" parTransId="{C2B5FD3C-2EBB-4D89-AE19-BE0BB0C7463A}" sibTransId="{E4F4B85D-0C7F-48C2-BBE2-BD4B17FF306B}"/>
    <dgm:cxn modelId="{772772E5-4521-4CDB-9D30-5D3B4B2B84F7}" srcId="{CB762F8D-F3C2-459F-8264-D770583B095F}" destId="{3FE5A084-A1E0-461C-B90C-DD18073488B5}" srcOrd="1" destOrd="0" parTransId="{F6C98561-BC72-491C-B64C-9EAB056DE987}" sibTransId="{08518937-B085-4D07-822D-B73C16EEE0C3}"/>
    <dgm:cxn modelId="{C0AABBEA-702F-41C6-A7FC-E583EF648BB1}" type="presOf" srcId="{F38D794F-C77C-481D-B60F-1AE74D4A703F}" destId="{BB0E07E4-A77C-4560-B2DB-3E19539F8DD4}" srcOrd="0" destOrd="0" presId="urn:microsoft.com/office/officeart/2005/8/layout/hierarchy2"/>
    <dgm:cxn modelId="{D53670EC-B237-4CF5-A2AB-77D285B2C819}" type="presOf" srcId="{F6C98561-BC72-491C-B64C-9EAB056DE987}" destId="{A381DFBC-8ADC-4DAE-9507-757C9D27B495}" srcOrd="1" destOrd="0" presId="urn:microsoft.com/office/officeart/2005/8/layout/hierarchy2"/>
    <dgm:cxn modelId="{8D94C7F5-A8BC-451B-933D-4837DC31197F}" srcId="{F38D794F-C77C-481D-B60F-1AE74D4A703F}" destId="{CC4F9A67-1D57-4797-88B7-992022D40A36}" srcOrd="0" destOrd="0" parTransId="{5FB55F43-4C9F-4821-8EE8-C5F3F6BE66E1}" sibTransId="{274902E6-1C12-40FC-894C-BE6FB462ABAC}"/>
    <dgm:cxn modelId="{CBFC1763-D77B-4ACE-AFC2-F1EECFFA52FB}" type="presParOf" srcId="{BB0E07E4-A77C-4560-B2DB-3E19539F8DD4}" destId="{2700C780-B07B-43A2-9197-E4E45E014B28}" srcOrd="0" destOrd="0" presId="urn:microsoft.com/office/officeart/2005/8/layout/hierarchy2"/>
    <dgm:cxn modelId="{6AE4D539-1D46-43EC-AF0A-FE4A600489E4}" type="presParOf" srcId="{2700C780-B07B-43A2-9197-E4E45E014B28}" destId="{CE6C1B64-5E07-46F2-9A47-D49EC5E4C4CD}" srcOrd="0" destOrd="0" presId="urn:microsoft.com/office/officeart/2005/8/layout/hierarchy2"/>
    <dgm:cxn modelId="{E98E819C-F186-4497-B7E8-47232893F6F2}" type="presParOf" srcId="{2700C780-B07B-43A2-9197-E4E45E014B28}" destId="{8367B390-88E0-4683-9431-B5C934ABB190}" srcOrd="1" destOrd="0" presId="urn:microsoft.com/office/officeart/2005/8/layout/hierarchy2"/>
    <dgm:cxn modelId="{D6330AF3-B998-40C1-90B5-9140DCB47EFC}" type="presParOf" srcId="{8367B390-88E0-4683-9431-B5C934ABB190}" destId="{6EB9762A-1EE4-4D34-AE29-56EA13D75570}" srcOrd="0" destOrd="0" presId="urn:microsoft.com/office/officeart/2005/8/layout/hierarchy2"/>
    <dgm:cxn modelId="{03971B2E-7C70-41CD-9434-8CE9EA26FEE1}" type="presParOf" srcId="{6EB9762A-1EE4-4D34-AE29-56EA13D75570}" destId="{9681FF82-9A9D-49FA-9693-4D082FE35627}" srcOrd="0" destOrd="0" presId="urn:microsoft.com/office/officeart/2005/8/layout/hierarchy2"/>
    <dgm:cxn modelId="{DFA9723B-063D-4748-A572-1B289BF1C678}" type="presParOf" srcId="{8367B390-88E0-4683-9431-B5C934ABB190}" destId="{6425EF17-8802-4B4C-A434-D0EDDB7996D7}" srcOrd="1" destOrd="0" presId="urn:microsoft.com/office/officeart/2005/8/layout/hierarchy2"/>
    <dgm:cxn modelId="{D8E99F9C-3099-4FD1-89FF-1618BC153A91}" type="presParOf" srcId="{6425EF17-8802-4B4C-A434-D0EDDB7996D7}" destId="{4E04D576-FE61-4D3E-B9BE-AAB7E3A6EC61}" srcOrd="0" destOrd="0" presId="urn:microsoft.com/office/officeart/2005/8/layout/hierarchy2"/>
    <dgm:cxn modelId="{1F382D6C-6593-4486-9FAB-BF2E534EC0CA}" type="presParOf" srcId="{6425EF17-8802-4B4C-A434-D0EDDB7996D7}" destId="{5CBA11BE-08A9-49F2-89A0-CA98AE91AB0F}" srcOrd="1" destOrd="0" presId="urn:microsoft.com/office/officeart/2005/8/layout/hierarchy2"/>
    <dgm:cxn modelId="{79E4E167-C041-4750-9317-C961F74117E4}" type="presParOf" srcId="{5CBA11BE-08A9-49F2-89A0-CA98AE91AB0F}" destId="{2A95B2E4-7FD2-4FE4-A597-5076CEBBF54B}" srcOrd="0" destOrd="0" presId="urn:microsoft.com/office/officeart/2005/8/layout/hierarchy2"/>
    <dgm:cxn modelId="{8122145A-475C-41F4-8790-17EFAA27F606}" type="presParOf" srcId="{2A95B2E4-7FD2-4FE4-A597-5076CEBBF54B}" destId="{7C0E17C6-BF5D-42AA-BCEA-2F31A51AE721}" srcOrd="0" destOrd="0" presId="urn:microsoft.com/office/officeart/2005/8/layout/hierarchy2"/>
    <dgm:cxn modelId="{B49718B8-1290-49BA-993C-EBBC4C4061B7}" type="presParOf" srcId="{5CBA11BE-08A9-49F2-89A0-CA98AE91AB0F}" destId="{C8F36BA7-DEC0-4214-9121-5B06D2C49D73}" srcOrd="1" destOrd="0" presId="urn:microsoft.com/office/officeart/2005/8/layout/hierarchy2"/>
    <dgm:cxn modelId="{8CAF8FA5-A88D-4671-B60B-23E32040298B}" type="presParOf" srcId="{C8F36BA7-DEC0-4214-9121-5B06D2C49D73}" destId="{3DF4A64A-C5F6-4DF5-9FB2-2B9DBF22D525}" srcOrd="0" destOrd="0" presId="urn:microsoft.com/office/officeart/2005/8/layout/hierarchy2"/>
    <dgm:cxn modelId="{EBC830B3-C80E-4AC5-96DC-F519553ACDA3}" type="presParOf" srcId="{C8F36BA7-DEC0-4214-9121-5B06D2C49D73}" destId="{EAF8BBCC-65A5-48F6-9C68-F3811F3D9132}" srcOrd="1" destOrd="0" presId="urn:microsoft.com/office/officeart/2005/8/layout/hierarchy2"/>
    <dgm:cxn modelId="{742CF280-578C-4308-8D9F-01941C35CA17}" type="presParOf" srcId="{5CBA11BE-08A9-49F2-89A0-CA98AE91AB0F}" destId="{3841646F-686A-4D63-85C9-5A1DFBA7F252}" srcOrd="2" destOrd="0" presId="urn:microsoft.com/office/officeart/2005/8/layout/hierarchy2"/>
    <dgm:cxn modelId="{6CFC6B37-F08C-46CE-AD0E-F0F30880DEFC}" type="presParOf" srcId="{3841646F-686A-4D63-85C9-5A1DFBA7F252}" destId="{9F187DB5-D361-4431-AD5A-71BAADE34B47}" srcOrd="0" destOrd="0" presId="urn:microsoft.com/office/officeart/2005/8/layout/hierarchy2"/>
    <dgm:cxn modelId="{611367D4-42FE-4718-BA16-4642D10A48FC}" type="presParOf" srcId="{5CBA11BE-08A9-49F2-89A0-CA98AE91AB0F}" destId="{6263CCCC-0EC4-470C-82E7-FFEC09F1700F}" srcOrd="3" destOrd="0" presId="urn:microsoft.com/office/officeart/2005/8/layout/hierarchy2"/>
    <dgm:cxn modelId="{B4D98B1F-1B9D-4C64-A4E4-B3FA63DC7D04}" type="presParOf" srcId="{6263CCCC-0EC4-470C-82E7-FFEC09F1700F}" destId="{80880CAC-8A64-4903-B4D8-70277404DBD1}" srcOrd="0" destOrd="0" presId="urn:microsoft.com/office/officeart/2005/8/layout/hierarchy2"/>
    <dgm:cxn modelId="{E4F5E93B-FC0E-40EC-A8E9-B94C1B7A9BB5}" type="presParOf" srcId="{6263CCCC-0EC4-470C-82E7-FFEC09F1700F}" destId="{1C438331-CC1E-4824-BC3D-C519C5AC2F5C}" srcOrd="1" destOrd="0" presId="urn:microsoft.com/office/officeart/2005/8/layout/hierarchy2"/>
    <dgm:cxn modelId="{3B11F51F-4CB7-40B7-AD7B-111FDB057817}" type="presParOf" srcId="{8367B390-88E0-4683-9431-B5C934ABB190}" destId="{46B54F00-8898-40CE-BA93-8DF4490FB02D}" srcOrd="2" destOrd="0" presId="urn:microsoft.com/office/officeart/2005/8/layout/hierarchy2"/>
    <dgm:cxn modelId="{C7170323-C1F4-4394-B284-5B5D0F38CCF2}" type="presParOf" srcId="{46B54F00-8898-40CE-BA93-8DF4490FB02D}" destId="{22EA2A4E-03EF-4F09-936C-EA6D15254E65}" srcOrd="0" destOrd="0" presId="urn:microsoft.com/office/officeart/2005/8/layout/hierarchy2"/>
    <dgm:cxn modelId="{A7F512C1-6855-4D57-8A0F-D44D48A830FD}" type="presParOf" srcId="{8367B390-88E0-4683-9431-B5C934ABB190}" destId="{457D3E12-46FB-4C48-A7F8-AE5FA4ECE131}" srcOrd="3" destOrd="0" presId="urn:microsoft.com/office/officeart/2005/8/layout/hierarchy2"/>
    <dgm:cxn modelId="{8E7CF49B-FA22-407D-93C1-E46BAF6414C7}" type="presParOf" srcId="{457D3E12-46FB-4C48-A7F8-AE5FA4ECE131}" destId="{32E43714-08DE-4211-8F31-0F221E0E187C}" srcOrd="0" destOrd="0" presId="urn:microsoft.com/office/officeart/2005/8/layout/hierarchy2"/>
    <dgm:cxn modelId="{4D211D0B-1B73-4DDD-AB50-9307051372E2}" type="presParOf" srcId="{457D3E12-46FB-4C48-A7F8-AE5FA4ECE131}" destId="{648D347A-9342-4818-B844-31D03770DE98}" srcOrd="1" destOrd="0" presId="urn:microsoft.com/office/officeart/2005/8/layout/hierarchy2"/>
    <dgm:cxn modelId="{8E0F370C-11CD-4227-ABE5-AEE7574C2928}" type="presParOf" srcId="{648D347A-9342-4818-B844-31D03770DE98}" destId="{B1B9C597-F8B9-45BA-9D91-14BAEA3E0562}" srcOrd="0" destOrd="0" presId="urn:microsoft.com/office/officeart/2005/8/layout/hierarchy2"/>
    <dgm:cxn modelId="{2352EEA5-6072-47C8-A705-A0E66A72B65A}" type="presParOf" srcId="{B1B9C597-F8B9-45BA-9D91-14BAEA3E0562}" destId="{3A9535BF-8D35-40DC-BE8F-655182E4EFF9}" srcOrd="0" destOrd="0" presId="urn:microsoft.com/office/officeart/2005/8/layout/hierarchy2"/>
    <dgm:cxn modelId="{8DF676AB-64D9-4736-B4CE-4DB3B22BD4C2}" type="presParOf" srcId="{648D347A-9342-4818-B844-31D03770DE98}" destId="{3F1DFCF8-234F-4256-B9B1-6550F246462C}" srcOrd="1" destOrd="0" presId="urn:microsoft.com/office/officeart/2005/8/layout/hierarchy2"/>
    <dgm:cxn modelId="{16A3E9A1-C365-4318-9972-B0A03889E073}" type="presParOf" srcId="{3F1DFCF8-234F-4256-B9B1-6550F246462C}" destId="{D54915C4-451C-4750-A374-ACF4B811E620}" srcOrd="0" destOrd="0" presId="urn:microsoft.com/office/officeart/2005/8/layout/hierarchy2"/>
    <dgm:cxn modelId="{05AE00EF-E9E2-44A9-B84D-6F771D48E3DD}" type="presParOf" srcId="{3F1DFCF8-234F-4256-B9B1-6550F246462C}" destId="{FCBE6294-D86C-47E1-B62D-3238D82CCD72}" srcOrd="1" destOrd="0" presId="urn:microsoft.com/office/officeart/2005/8/layout/hierarchy2"/>
    <dgm:cxn modelId="{8BC8FF42-05E1-4A92-9B6A-49B6BE01A6CC}" type="presParOf" srcId="{648D347A-9342-4818-B844-31D03770DE98}" destId="{8E09EFFD-D591-47EB-84E9-C66415251E1A}" srcOrd="2" destOrd="0" presId="urn:microsoft.com/office/officeart/2005/8/layout/hierarchy2"/>
    <dgm:cxn modelId="{66A4618C-F008-4F0F-866B-AE0AACEF4F5D}" type="presParOf" srcId="{8E09EFFD-D591-47EB-84E9-C66415251E1A}" destId="{A381DFBC-8ADC-4DAE-9507-757C9D27B495}" srcOrd="0" destOrd="0" presId="urn:microsoft.com/office/officeart/2005/8/layout/hierarchy2"/>
    <dgm:cxn modelId="{293771FA-F236-4CD3-976E-791B1B973461}" type="presParOf" srcId="{648D347A-9342-4818-B844-31D03770DE98}" destId="{CE44D13C-2A6B-41DC-A644-A576BC1ADC0A}" srcOrd="3" destOrd="0" presId="urn:microsoft.com/office/officeart/2005/8/layout/hierarchy2"/>
    <dgm:cxn modelId="{F26EF828-371D-4636-BA25-E8186BA96865}" type="presParOf" srcId="{CE44D13C-2A6B-41DC-A644-A576BC1ADC0A}" destId="{2363E66B-831B-423B-84E2-5C944771A1C5}" srcOrd="0" destOrd="0" presId="urn:microsoft.com/office/officeart/2005/8/layout/hierarchy2"/>
    <dgm:cxn modelId="{BA137DEE-51DA-4276-8C6F-7429BB459E01}" type="presParOf" srcId="{CE44D13C-2A6B-41DC-A644-A576BC1ADC0A}" destId="{5A4D8A22-2E13-45DC-8E53-A35C2D506D4C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A3EE351-2F62-4C69-AFF0-F853B1441282}" type="doc">
      <dgm:prSet loTypeId="urn:microsoft.com/office/officeart/2005/8/layout/vList3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7CF7801-DF00-4672-8226-D0F744FA78C9}">
      <dgm:prSet/>
      <dgm:spPr/>
      <dgm:t>
        <a:bodyPr/>
        <a:lstStyle/>
        <a:p>
          <a:pPr rtl="0"/>
          <a:r>
            <a:rPr lang="zh-TW"/>
            <a:t>課文導讀</a:t>
          </a:r>
          <a:endParaRPr lang="en-US"/>
        </a:p>
      </dgm:t>
      <dgm:extLst/>
    </dgm:pt>
    <dgm:pt modelId="{2AF05889-6987-49E6-A3D0-37B3C42FDCAD}" type="parTrans" cxnId="{358FF315-5569-44B8-BD72-4B8731A35224}">
      <dgm:prSet/>
      <dgm:spPr/>
      <dgm:t>
        <a:bodyPr/>
        <a:lstStyle/>
        <a:p>
          <a:endParaRPr lang="en-US"/>
        </a:p>
      </dgm:t>
    </dgm:pt>
    <dgm:pt modelId="{1C7DE87F-3898-4791-9408-C07B36E60EAE}" type="sibTrans" cxnId="{358FF315-5569-44B8-BD72-4B8731A35224}">
      <dgm:prSet/>
      <dgm:spPr/>
      <dgm:t>
        <a:bodyPr/>
        <a:lstStyle/>
        <a:p>
          <a:endParaRPr lang="en-US"/>
        </a:p>
      </dgm:t>
    </dgm:pt>
    <dgm:pt modelId="{78739D13-15A2-49C2-87EA-B800AD303E1B}">
      <dgm:prSet/>
      <dgm:spPr/>
      <dgm:t>
        <a:bodyPr/>
        <a:lstStyle/>
        <a:p>
          <a:pPr rtl="0"/>
          <a:r>
            <a:rPr lang="zh-TW" dirty="0"/>
            <a:t>單詞單字介紹</a:t>
          </a:r>
          <a:endParaRPr lang="en-US" dirty="0"/>
        </a:p>
      </dgm:t>
      <dgm:extLst/>
    </dgm:pt>
    <dgm:pt modelId="{8BACB5DC-196B-4718-B033-6CA242A91357}" type="parTrans" cxnId="{C48C9D24-40CB-4E5E-96C3-1A9A62CF91C3}">
      <dgm:prSet/>
      <dgm:spPr/>
      <dgm:t>
        <a:bodyPr/>
        <a:lstStyle/>
        <a:p>
          <a:endParaRPr lang="en-US"/>
        </a:p>
      </dgm:t>
    </dgm:pt>
    <dgm:pt modelId="{CACB5A6D-0DE7-4EB7-9980-8DAF61C40D50}" type="sibTrans" cxnId="{C48C9D24-40CB-4E5E-96C3-1A9A62CF91C3}">
      <dgm:prSet/>
      <dgm:spPr/>
      <dgm:t>
        <a:bodyPr/>
        <a:lstStyle/>
        <a:p>
          <a:endParaRPr lang="en-US"/>
        </a:p>
      </dgm:t>
    </dgm:pt>
    <dgm:pt modelId="{17AA2DEE-694E-4C86-A45C-7AA4977E7925}">
      <dgm:prSet/>
      <dgm:spPr/>
      <dgm:t>
        <a:bodyPr/>
        <a:lstStyle/>
        <a:p>
          <a:pPr rtl="0"/>
          <a:r>
            <a:rPr lang="zh-TW" dirty="0"/>
            <a:t>課堂互動遊戲</a:t>
          </a:r>
          <a:endParaRPr lang="en-US" dirty="0"/>
        </a:p>
      </dgm:t>
      <dgm:extLst/>
    </dgm:pt>
    <dgm:pt modelId="{F8E38A67-E963-4337-A20A-616AC8FE2780}" type="parTrans" cxnId="{E5DDCA07-29A6-4812-BFC9-5B56ED96E49F}">
      <dgm:prSet/>
      <dgm:spPr/>
      <dgm:t>
        <a:bodyPr/>
        <a:lstStyle/>
        <a:p>
          <a:endParaRPr lang="en-US"/>
        </a:p>
      </dgm:t>
    </dgm:pt>
    <dgm:pt modelId="{4A829471-8B21-47F1-9ACA-1DA4CBD205B8}" type="sibTrans" cxnId="{E5DDCA07-29A6-4812-BFC9-5B56ED96E49F}">
      <dgm:prSet/>
      <dgm:spPr/>
      <dgm:t>
        <a:bodyPr/>
        <a:lstStyle/>
        <a:p>
          <a:endParaRPr lang="en-US"/>
        </a:p>
      </dgm:t>
    </dgm:pt>
    <dgm:pt modelId="{D8585F37-8F6F-4A16-B06B-FEBEBB439E9B}">
      <dgm:prSet/>
      <dgm:spPr/>
      <dgm:t>
        <a:bodyPr/>
        <a:lstStyle/>
        <a:p>
          <a:pPr rtl="0"/>
          <a:r>
            <a:rPr lang="zh-TW" dirty="0"/>
            <a:t>學生成果作品呈現</a:t>
          </a:r>
          <a:endParaRPr lang="en-US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" action="ppaction://hlinkfile"/>
          </dgm14:cNvPr>
        </a:ext>
      </dgm:extLst>
    </dgm:pt>
    <dgm:pt modelId="{56CA563D-C8A0-4E7E-8ACA-D78BC436D33A}" type="parTrans" cxnId="{87ECC266-2D8A-4E8D-974C-DF6F2676202A}">
      <dgm:prSet/>
      <dgm:spPr/>
      <dgm:t>
        <a:bodyPr/>
        <a:lstStyle/>
        <a:p>
          <a:endParaRPr lang="en-US"/>
        </a:p>
      </dgm:t>
    </dgm:pt>
    <dgm:pt modelId="{DC4D224D-DE8D-4BDD-9B5D-C9916E1728C5}" type="sibTrans" cxnId="{87ECC266-2D8A-4E8D-974C-DF6F2676202A}">
      <dgm:prSet/>
      <dgm:spPr/>
      <dgm:t>
        <a:bodyPr/>
        <a:lstStyle/>
        <a:p>
          <a:endParaRPr lang="en-US"/>
        </a:p>
      </dgm:t>
    </dgm:pt>
    <dgm:pt modelId="{5DF7F8F3-8EE8-46E3-8420-6885484FBB1F}" type="pres">
      <dgm:prSet presAssocID="{EA3EE351-2F62-4C69-AFF0-F853B1441282}" presName="linearFlow" presStyleCnt="0">
        <dgm:presLayoutVars>
          <dgm:dir/>
          <dgm:resizeHandles val="exact"/>
        </dgm:presLayoutVars>
      </dgm:prSet>
      <dgm:spPr/>
    </dgm:pt>
    <dgm:pt modelId="{76486837-027B-4148-A8BA-B64C399CC65E}" type="pres">
      <dgm:prSet presAssocID="{27CF7801-DF00-4672-8226-D0F744FA78C9}" presName="composite" presStyleCnt="0"/>
      <dgm:spPr/>
    </dgm:pt>
    <dgm:pt modelId="{66224DB9-B7B4-4CF4-805B-5AC54D75630B}" type="pres">
      <dgm:prSet presAssocID="{27CF7801-DF00-4672-8226-D0F744FA78C9}" presName="imgShp" presStyleLbl="fgImgPlace1" presStyleIdx="0" presStyleCnt="4"/>
      <dgm:spPr/>
      <dgm:extLst/>
    </dgm:pt>
    <dgm:pt modelId="{E29AE22D-546D-4D6D-9380-4F56C21B071B}" type="pres">
      <dgm:prSet presAssocID="{27CF7801-DF00-4672-8226-D0F744FA78C9}" presName="txShp" presStyleLbl="node1" presStyleIdx="0" presStyleCnt="4">
        <dgm:presLayoutVars>
          <dgm:bulletEnabled val="1"/>
        </dgm:presLayoutVars>
      </dgm:prSet>
      <dgm:spPr/>
    </dgm:pt>
    <dgm:pt modelId="{A743A929-5AD9-48D6-A82C-5BA88DF6C644}" type="pres">
      <dgm:prSet presAssocID="{1C7DE87F-3898-4791-9408-C07B36E60EAE}" presName="spacing" presStyleCnt="0"/>
      <dgm:spPr/>
    </dgm:pt>
    <dgm:pt modelId="{24F6092D-5931-442C-BD2A-676F46941D5E}" type="pres">
      <dgm:prSet presAssocID="{78739D13-15A2-49C2-87EA-B800AD303E1B}" presName="composite" presStyleCnt="0"/>
      <dgm:spPr/>
    </dgm:pt>
    <dgm:pt modelId="{B224499E-042C-40CF-863E-BF09A185CFF3}" type="pres">
      <dgm:prSet presAssocID="{78739D13-15A2-49C2-87EA-B800AD303E1B}" presName="imgShp" presStyleLbl="fgImgPlace1" presStyleIdx="1" presStyleCnt="4"/>
      <dgm:spPr/>
      <dgm:extLst/>
    </dgm:pt>
    <dgm:pt modelId="{9C853F1E-DD4B-46B6-8400-84B494AC655B}" type="pres">
      <dgm:prSet presAssocID="{78739D13-15A2-49C2-87EA-B800AD303E1B}" presName="txShp" presStyleLbl="node1" presStyleIdx="1" presStyleCnt="4">
        <dgm:presLayoutVars>
          <dgm:bulletEnabled val="1"/>
        </dgm:presLayoutVars>
      </dgm:prSet>
      <dgm:spPr/>
    </dgm:pt>
    <dgm:pt modelId="{80957BF4-53F6-4F9D-A4CE-ADBA052D3701}" type="pres">
      <dgm:prSet presAssocID="{CACB5A6D-0DE7-4EB7-9980-8DAF61C40D50}" presName="spacing" presStyleCnt="0"/>
      <dgm:spPr/>
    </dgm:pt>
    <dgm:pt modelId="{EAC92CFE-FE92-43CE-A97B-66EE2CBE540A}" type="pres">
      <dgm:prSet presAssocID="{17AA2DEE-694E-4C86-A45C-7AA4977E7925}" presName="composite" presStyleCnt="0"/>
      <dgm:spPr/>
    </dgm:pt>
    <dgm:pt modelId="{31B157D2-5F50-4DA9-BAEF-A4E79DA281B8}" type="pres">
      <dgm:prSet presAssocID="{17AA2DEE-694E-4C86-A45C-7AA4977E7925}" presName="imgShp" presStyleLbl="fgImgPlace1" presStyleIdx="2" presStyleCnt="4"/>
      <dgm:spPr/>
      <dgm:extLst/>
    </dgm:pt>
    <dgm:pt modelId="{CD8CDF23-1A92-49B5-B6C8-A7AC6A702CAD}" type="pres">
      <dgm:prSet presAssocID="{17AA2DEE-694E-4C86-A45C-7AA4977E7925}" presName="txShp" presStyleLbl="node1" presStyleIdx="2" presStyleCnt="4">
        <dgm:presLayoutVars>
          <dgm:bulletEnabled val="1"/>
        </dgm:presLayoutVars>
      </dgm:prSet>
      <dgm:spPr/>
    </dgm:pt>
    <dgm:pt modelId="{D986F851-C501-4B88-BB8C-CA6837AA8C4D}" type="pres">
      <dgm:prSet presAssocID="{4A829471-8B21-47F1-9ACA-1DA4CBD205B8}" presName="spacing" presStyleCnt="0"/>
      <dgm:spPr/>
    </dgm:pt>
    <dgm:pt modelId="{A5907DB5-7718-4B51-84FB-8C52639F5ABE}" type="pres">
      <dgm:prSet presAssocID="{D8585F37-8F6F-4A16-B06B-FEBEBB439E9B}" presName="composite" presStyleCnt="0"/>
      <dgm:spPr/>
    </dgm:pt>
    <dgm:pt modelId="{2B30ABEB-E1FE-49B4-B990-E6ECC224BB38}" type="pres">
      <dgm:prSet presAssocID="{D8585F37-8F6F-4A16-B06B-FEBEBB439E9B}" presName="imgShp" presStyleLbl="fgImgPlace1" presStyleIdx="3" presStyleCnt="4"/>
      <dgm:spPr/>
    </dgm:pt>
    <dgm:pt modelId="{451B1429-0CA7-4880-894F-7F2821B0F6DE}" type="pres">
      <dgm:prSet presAssocID="{D8585F37-8F6F-4A16-B06B-FEBEBB439E9B}" presName="txShp" presStyleLbl="node1" presStyleIdx="3" presStyleCnt="4">
        <dgm:presLayoutVars>
          <dgm:bulletEnabled val="1"/>
        </dgm:presLayoutVars>
      </dgm:prSet>
      <dgm:spPr/>
    </dgm:pt>
  </dgm:ptLst>
  <dgm:cxnLst>
    <dgm:cxn modelId="{E5DDCA07-29A6-4812-BFC9-5B56ED96E49F}" srcId="{EA3EE351-2F62-4C69-AFF0-F853B1441282}" destId="{17AA2DEE-694E-4C86-A45C-7AA4977E7925}" srcOrd="2" destOrd="0" parTransId="{F8E38A67-E963-4337-A20A-616AC8FE2780}" sibTransId="{4A829471-8B21-47F1-9ACA-1DA4CBD205B8}"/>
    <dgm:cxn modelId="{358FF315-5569-44B8-BD72-4B8731A35224}" srcId="{EA3EE351-2F62-4C69-AFF0-F853B1441282}" destId="{27CF7801-DF00-4672-8226-D0F744FA78C9}" srcOrd="0" destOrd="0" parTransId="{2AF05889-6987-49E6-A3D0-37B3C42FDCAD}" sibTransId="{1C7DE87F-3898-4791-9408-C07B36E60EAE}"/>
    <dgm:cxn modelId="{9B42A91B-B560-429E-A1D3-0C7BFDCFA19C}" type="presOf" srcId="{17AA2DEE-694E-4C86-A45C-7AA4977E7925}" destId="{CD8CDF23-1A92-49B5-B6C8-A7AC6A702CAD}" srcOrd="0" destOrd="0" presId="urn:microsoft.com/office/officeart/2005/8/layout/vList3"/>
    <dgm:cxn modelId="{C48C9D24-40CB-4E5E-96C3-1A9A62CF91C3}" srcId="{EA3EE351-2F62-4C69-AFF0-F853B1441282}" destId="{78739D13-15A2-49C2-87EA-B800AD303E1B}" srcOrd="1" destOrd="0" parTransId="{8BACB5DC-196B-4718-B033-6CA242A91357}" sibTransId="{CACB5A6D-0DE7-4EB7-9980-8DAF61C40D50}"/>
    <dgm:cxn modelId="{87ECC266-2D8A-4E8D-974C-DF6F2676202A}" srcId="{EA3EE351-2F62-4C69-AFF0-F853B1441282}" destId="{D8585F37-8F6F-4A16-B06B-FEBEBB439E9B}" srcOrd="3" destOrd="0" parTransId="{56CA563D-C8A0-4E7E-8ACA-D78BC436D33A}" sibTransId="{DC4D224D-DE8D-4BDD-9B5D-C9916E1728C5}"/>
    <dgm:cxn modelId="{D2C4C448-13EC-4FA0-A117-8437303A7A9E}" type="presOf" srcId="{D8585F37-8F6F-4A16-B06B-FEBEBB439E9B}" destId="{451B1429-0CA7-4880-894F-7F2821B0F6DE}" srcOrd="0" destOrd="0" presId="urn:microsoft.com/office/officeart/2005/8/layout/vList3"/>
    <dgm:cxn modelId="{B19D226E-8214-4ECD-9A3F-FE38A59F13BA}" type="presOf" srcId="{78739D13-15A2-49C2-87EA-B800AD303E1B}" destId="{9C853F1E-DD4B-46B6-8400-84B494AC655B}" srcOrd="0" destOrd="0" presId="urn:microsoft.com/office/officeart/2005/8/layout/vList3"/>
    <dgm:cxn modelId="{2D88B64E-123A-4121-9F71-DCF399CA6B1F}" type="presOf" srcId="{27CF7801-DF00-4672-8226-D0F744FA78C9}" destId="{E29AE22D-546D-4D6D-9380-4F56C21B071B}" srcOrd="0" destOrd="0" presId="urn:microsoft.com/office/officeart/2005/8/layout/vList3"/>
    <dgm:cxn modelId="{83F6C899-3F59-4FD9-8141-925283E67011}" type="presOf" srcId="{EA3EE351-2F62-4C69-AFF0-F853B1441282}" destId="{5DF7F8F3-8EE8-46E3-8420-6885484FBB1F}" srcOrd="0" destOrd="0" presId="urn:microsoft.com/office/officeart/2005/8/layout/vList3"/>
    <dgm:cxn modelId="{21BD5677-B931-455C-AA50-348A742C6FE6}" type="presParOf" srcId="{5DF7F8F3-8EE8-46E3-8420-6885484FBB1F}" destId="{76486837-027B-4148-A8BA-B64C399CC65E}" srcOrd="0" destOrd="0" presId="urn:microsoft.com/office/officeart/2005/8/layout/vList3"/>
    <dgm:cxn modelId="{1DE2F787-ABC0-4892-87AE-22AC2671B721}" type="presParOf" srcId="{76486837-027B-4148-A8BA-B64C399CC65E}" destId="{66224DB9-B7B4-4CF4-805B-5AC54D75630B}" srcOrd="0" destOrd="0" presId="urn:microsoft.com/office/officeart/2005/8/layout/vList3"/>
    <dgm:cxn modelId="{0263D84A-9C1D-45CB-A697-6C762E822AB7}" type="presParOf" srcId="{76486837-027B-4148-A8BA-B64C399CC65E}" destId="{E29AE22D-546D-4D6D-9380-4F56C21B071B}" srcOrd="1" destOrd="0" presId="urn:microsoft.com/office/officeart/2005/8/layout/vList3"/>
    <dgm:cxn modelId="{454C00DF-C9EF-4073-9DBE-7565C360C7FA}" type="presParOf" srcId="{5DF7F8F3-8EE8-46E3-8420-6885484FBB1F}" destId="{A743A929-5AD9-48D6-A82C-5BA88DF6C644}" srcOrd="1" destOrd="0" presId="urn:microsoft.com/office/officeart/2005/8/layout/vList3"/>
    <dgm:cxn modelId="{7BD5F0E3-4FA2-4719-8E4E-56DD1365A61B}" type="presParOf" srcId="{5DF7F8F3-8EE8-46E3-8420-6885484FBB1F}" destId="{24F6092D-5931-442C-BD2A-676F46941D5E}" srcOrd="2" destOrd="0" presId="urn:microsoft.com/office/officeart/2005/8/layout/vList3"/>
    <dgm:cxn modelId="{86519882-177B-43AC-978E-505A3FE661AD}" type="presParOf" srcId="{24F6092D-5931-442C-BD2A-676F46941D5E}" destId="{B224499E-042C-40CF-863E-BF09A185CFF3}" srcOrd="0" destOrd="0" presId="urn:microsoft.com/office/officeart/2005/8/layout/vList3"/>
    <dgm:cxn modelId="{42FC68E9-2C20-4CE9-BD0F-636EC746FDD1}" type="presParOf" srcId="{24F6092D-5931-442C-BD2A-676F46941D5E}" destId="{9C853F1E-DD4B-46B6-8400-84B494AC655B}" srcOrd="1" destOrd="0" presId="urn:microsoft.com/office/officeart/2005/8/layout/vList3"/>
    <dgm:cxn modelId="{9075724D-D73C-41C6-856B-5D3B8BAF77F5}" type="presParOf" srcId="{5DF7F8F3-8EE8-46E3-8420-6885484FBB1F}" destId="{80957BF4-53F6-4F9D-A4CE-ADBA052D3701}" srcOrd="3" destOrd="0" presId="urn:microsoft.com/office/officeart/2005/8/layout/vList3"/>
    <dgm:cxn modelId="{FD571784-B97D-4978-81F4-238E2DDDFE6E}" type="presParOf" srcId="{5DF7F8F3-8EE8-46E3-8420-6885484FBB1F}" destId="{EAC92CFE-FE92-43CE-A97B-66EE2CBE540A}" srcOrd="4" destOrd="0" presId="urn:microsoft.com/office/officeart/2005/8/layout/vList3"/>
    <dgm:cxn modelId="{70D2212C-8799-4895-899B-1D56C31142DB}" type="presParOf" srcId="{EAC92CFE-FE92-43CE-A97B-66EE2CBE540A}" destId="{31B157D2-5F50-4DA9-BAEF-A4E79DA281B8}" srcOrd="0" destOrd="0" presId="urn:microsoft.com/office/officeart/2005/8/layout/vList3"/>
    <dgm:cxn modelId="{2F5054D6-01CC-4CA3-B3A2-C249B98DB2B7}" type="presParOf" srcId="{EAC92CFE-FE92-43CE-A97B-66EE2CBE540A}" destId="{CD8CDF23-1A92-49B5-B6C8-A7AC6A702CAD}" srcOrd="1" destOrd="0" presId="urn:microsoft.com/office/officeart/2005/8/layout/vList3"/>
    <dgm:cxn modelId="{43F5B2AE-9891-4398-8F6E-9AAE6D25E9F3}" type="presParOf" srcId="{5DF7F8F3-8EE8-46E3-8420-6885484FBB1F}" destId="{D986F851-C501-4B88-BB8C-CA6837AA8C4D}" srcOrd="5" destOrd="0" presId="urn:microsoft.com/office/officeart/2005/8/layout/vList3"/>
    <dgm:cxn modelId="{9929FA26-FC43-4445-AEBA-26F99B750BAD}" type="presParOf" srcId="{5DF7F8F3-8EE8-46E3-8420-6885484FBB1F}" destId="{A5907DB5-7718-4B51-84FB-8C52639F5ABE}" srcOrd="6" destOrd="0" presId="urn:microsoft.com/office/officeart/2005/8/layout/vList3"/>
    <dgm:cxn modelId="{B405C3B3-D89D-45CF-99C7-433E9A6F567E}" type="presParOf" srcId="{A5907DB5-7718-4B51-84FB-8C52639F5ABE}" destId="{2B30ABEB-E1FE-49B4-B990-E6ECC224BB38}" srcOrd="0" destOrd="0" presId="urn:microsoft.com/office/officeart/2005/8/layout/vList3"/>
    <dgm:cxn modelId="{B798E584-763B-4BC5-B5FC-8221C7C6CA25}" type="presParOf" srcId="{A5907DB5-7718-4B51-84FB-8C52639F5ABE}" destId="{451B1429-0CA7-4880-894F-7F2821B0F6DE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939167-C4A9-4380-8025-7B129C3158EB}">
      <dsp:nvSpPr>
        <dsp:cNvPr id="0" name=""/>
        <dsp:cNvSpPr/>
      </dsp:nvSpPr>
      <dsp:spPr>
        <a:xfrm rot="5400000">
          <a:off x="-195099" y="196883"/>
          <a:ext cx="1300664" cy="91046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000" b="1" kern="1200" dirty="0"/>
            <a:t>佈景</a:t>
          </a:r>
        </a:p>
      </dsp:txBody>
      <dsp:txXfrm rot="-5400000">
        <a:off x="1" y="457017"/>
        <a:ext cx="910465" cy="390199"/>
      </dsp:txXfrm>
    </dsp:sp>
    <dsp:sp modelId="{6E5A90D8-0DD4-46E2-B12A-5B3B9FF754EA}">
      <dsp:nvSpPr>
        <dsp:cNvPr id="0" name=""/>
        <dsp:cNvSpPr/>
      </dsp:nvSpPr>
      <dsp:spPr>
        <a:xfrm rot="5400000">
          <a:off x="3420812" y="-2508563"/>
          <a:ext cx="845876" cy="586657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2000" kern="1200" dirty="0"/>
            <a:t>版面設定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2000" kern="1200" dirty="0"/>
            <a:t>佈景主題</a:t>
          </a:r>
        </a:p>
      </dsp:txBody>
      <dsp:txXfrm rot="-5400000">
        <a:off x="910465" y="43076"/>
        <a:ext cx="5825279" cy="763292"/>
      </dsp:txXfrm>
    </dsp:sp>
    <dsp:sp modelId="{AD7E49AA-1647-4613-B8DF-E4778F1F5A1D}">
      <dsp:nvSpPr>
        <dsp:cNvPr id="0" name=""/>
        <dsp:cNvSpPr/>
      </dsp:nvSpPr>
      <dsp:spPr>
        <a:xfrm rot="5400000">
          <a:off x="-195099" y="1298954"/>
          <a:ext cx="1300664" cy="91046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000" b="1" kern="1200" dirty="0"/>
            <a:t>內容</a:t>
          </a:r>
        </a:p>
      </dsp:txBody>
      <dsp:txXfrm rot="-5400000">
        <a:off x="1" y="1559088"/>
        <a:ext cx="910465" cy="390199"/>
      </dsp:txXfrm>
    </dsp:sp>
    <dsp:sp modelId="{E919649D-F33C-4B9D-A9A7-04EF8DD72BDE}">
      <dsp:nvSpPr>
        <dsp:cNvPr id="0" name=""/>
        <dsp:cNvSpPr/>
      </dsp:nvSpPr>
      <dsp:spPr>
        <a:xfrm rot="5400000">
          <a:off x="3421035" y="-1406714"/>
          <a:ext cx="845431" cy="586657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2000" kern="1200" dirty="0"/>
            <a:t>文字               </a:t>
          </a:r>
          <a:r>
            <a:rPr lang="en-US" altLang="zh-TW" sz="2000" kern="1200" dirty="0">
              <a:latin typeface="Century Gothic"/>
            </a:rPr>
            <a:t>• </a:t>
          </a:r>
          <a:r>
            <a:rPr lang="zh-TW" altLang="en-US" sz="2000" kern="1200" dirty="0">
              <a:latin typeface="Century Gothic"/>
            </a:rPr>
            <a:t>影片</a:t>
          </a:r>
          <a:endParaRPr lang="zh-TW" alt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2000" kern="1200" dirty="0"/>
            <a:t>圖片               </a:t>
          </a:r>
          <a:r>
            <a:rPr lang="en-US" altLang="zh-TW" sz="2000" kern="1200" dirty="0">
              <a:latin typeface="Century Gothic"/>
            </a:rPr>
            <a:t>•</a:t>
          </a:r>
          <a:r>
            <a:rPr lang="zh-TW" altLang="en-US" sz="2000" kern="1200" dirty="0">
              <a:latin typeface="Century Gothic"/>
            </a:rPr>
            <a:t> 音效</a:t>
          </a:r>
          <a:endParaRPr lang="zh-TW" altLang="en-US" sz="2000" kern="1200" dirty="0"/>
        </a:p>
      </dsp:txBody>
      <dsp:txXfrm rot="-5400000">
        <a:off x="910466" y="1145126"/>
        <a:ext cx="5825300" cy="762889"/>
      </dsp:txXfrm>
    </dsp:sp>
    <dsp:sp modelId="{BCB4D38C-90D2-4183-B760-F0FEED023602}">
      <dsp:nvSpPr>
        <dsp:cNvPr id="0" name=""/>
        <dsp:cNvSpPr/>
      </dsp:nvSpPr>
      <dsp:spPr>
        <a:xfrm rot="5400000">
          <a:off x="-195099" y="2401026"/>
          <a:ext cx="1300664" cy="91046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000" b="1" kern="1200" dirty="0"/>
            <a:t>動畫</a:t>
          </a:r>
        </a:p>
      </dsp:txBody>
      <dsp:txXfrm rot="-5400000">
        <a:off x="1" y="2661160"/>
        <a:ext cx="910465" cy="390199"/>
      </dsp:txXfrm>
    </dsp:sp>
    <dsp:sp modelId="{E7B5C9A3-DDEF-46FC-9B76-6D9EA023E0DE}">
      <dsp:nvSpPr>
        <dsp:cNvPr id="0" name=""/>
        <dsp:cNvSpPr/>
      </dsp:nvSpPr>
      <dsp:spPr>
        <a:xfrm rot="5400000">
          <a:off x="3421035" y="-304643"/>
          <a:ext cx="845431" cy="586657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2000" kern="1200" dirty="0"/>
            <a:t>自訂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2000" kern="1200" dirty="0"/>
            <a:t>換頁</a:t>
          </a:r>
        </a:p>
      </dsp:txBody>
      <dsp:txXfrm rot="-5400000">
        <a:off x="910466" y="2247197"/>
        <a:ext cx="5825300" cy="76288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6C1B64-5E07-46F2-9A47-D49EC5E4C4CD}">
      <dsp:nvSpPr>
        <dsp:cNvPr id="0" name=""/>
        <dsp:cNvSpPr/>
      </dsp:nvSpPr>
      <dsp:spPr>
        <a:xfrm>
          <a:off x="498244" y="1360180"/>
          <a:ext cx="1576027" cy="7880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700" kern="1200" dirty="0"/>
            <a:t>影音片</a:t>
          </a:r>
        </a:p>
      </dsp:txBody>
      <dsp:txXfrm>
        <a:off x="521324" y="1383260"/>
        <a:ext cx="1529867" cy="741853"/>
      </dsp:txXfrm>
    </dsp:sp>
    <dsp:sp modelId="{6EB9762A-1EE4-4D34-AE29-56EA13D75570}">
      <dsp:nvSpPr>
        <dsp:cNvPr id="0" name=""/>
        <dsp:cNvSpPr/>
      </dsp:nvSpPr>
      <dsp:spPr>
        <a:xfrm rot="18289469">
          <a:off x="1837516" y="1280864"/>
          <a:ext cx="1103922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103922" y="20214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500" kern="1200"/>
        </a:p>
      </dsp:txBody>
      <dsp:txXfrm>
        <a:off x="2361879" y="1273481"/>
        <a:ext cx="55196" cy="55196"/>
      </dsp:txXfrm>
    </dsp:sp>
    <dsp:sp modelId="{4E04D576-FE61-4D3E-B9BE-AAB7E3A6EC61}">
      <dsp:nvSpPr>
        <dsp:cNvPr id="0" name=""/>
        <dsp:cNvSpPr/>
      </dsp:nvSpPr>
      <dsp:spPr>
        <a:xfrm>
          <a:off x="2704683" y="453964"/>
          <a:ext cx="1576027" cy="78801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700" kern="1200" dirty="0"/>
            <a:t>製作</a:t>
          </a:r>
        </a:p>
      </dsp:txBody>
      <dsp:txXfrm>
        <a:off x="2727763" y="477044"/>
        <a:ext cx="1529867" cy="741853"/>
      </dsp:txXfrm>
    </dsp:sp>
    <dsp:sp modelId="{2A95B2E4-7FD2-4FE4-A597-5076CEBBF54B}">
      <dsp:nvSpPr>
        <dsp:cNvPr id="0" name=""/>
        <dsp:cNvSpPr/>
      </dsp:nvSpPr>
      <dsp:spPr>
        <a:xfrm rot="19457599">
          <a:off x="4207740" y="601202"/>
          <a:ext cx="776353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776353" y="20214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500" kern="1200"/>
        </a:p>
      </dsp:txBody>
      <dsp:txXfrm>
        <a:off x="4576508" y="602008"/>
        <a:ext cx="38817" cy="38817"/>
      </dsp:txXfrm>
    </dsp:sp>
    <dsp:sp modelId="{3DF4A64A-C5F6-4DF5-9FB2-2B9DBF22D525}">
      <dsp:nvSpPr>
        <dsp:cNvPr id="0" name=""/>
        <dsp:cNvSpPr/>
      </dsp:nvSpPr>
      <dsp:spPr>
        <a:xfrm>
          <a:off x="4911122" y="856"/>
          <a:ext cx="1576027" cy="78801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1700" kern="1200" dirty="0"/>
            <a:t>2010:</a:t>
          </a:r>
          <a:r>
            <a:rPr lang="zh-TW" altLang="en-US" sz="1700" kern="1200" dirty="0"/>
            <a:t> 儲存</a:t>
          </a:r>
        </a:p>
      </dsp:txBody>
      <dsp:txXfrm>
        <a:off x="4934202" y="23936"/>
        <a:ext cx="1529867" cy="741853"/>
      </dsp:txXfrm>
    </dsp:sp>
    <dsp:sp modelId="{3841646F-686A-4D63-85C9-5A1DFBA7F252}">
      <dsp:nvSpPr>
        <dsp:cNvPr id="0" name=""/>
        <dsp:cNvSpPr/>
      </dsp:nvSpPr>
      <dsp:spPr>
        <a:xfrm rot="2142401">
          <a:off x="4207740" y="1054310"/>
          <a:ext cx="776353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776353" y="20214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500" kern="1200"/>
        </a:p>
      </dsp:txBody>
      <dsp:txXfrm>
        <a:off x="4576508" y="1055116"/>
        <a:ext cx="38817" cy="38817"/>
      </dsp:txXfrm>
    </dsp:sp>
    <dsp:sp modelId="{80880CAC-8A64-4903-B4D8-70277404DBD1}">
      <dsp:nvSpPr>
        <dsp:cNvPr id="0" name=""/>
        <dsp:cNvSpPr/>
      </dsp:nvSpPr>
      <dsp:spPr>
        <a:xfrm>
          <a:off x="4911122" y="907072"/>
          <a:ext cx="1576027" cy="78801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1700" kern="1200" dirty="0"/>
            <a:t>2007:</a:t>
          </a:r>
          <a:r>
            <a:rPr lang="zh-TW" altLang="en-US" sz="1700" kern="1200" dirty="0"/>
            <a:t> 連結</a:t>
          </a:r>
        </a:p>
      </dsp:txBody>
      <dsp:txXfrm>
        <a:off x="4934202" y="930152"/>
        <a:ext cx="1529867" cy="741853"/>
      </dsp:txXfrm>
    </dsp:sp>
    <dsp:sp modelId="{46B54F00-8898-40CE-BA93-8DF4490FB02D}">
      <dsp:nvSpPr>
        <dsp:cNvPr id="0" name=""/>
        <dsp:cNvSpPr/>
      </dsp:nvSpPr>
      <dsp:spPr>
        <a:xfrm rot="3310531">
          <a:off x="1837516" y="2187080"/>
          <a:ext cx="1103922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103922" y="20214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500" kern="1200"/>
        </a:p>
      </dsp:txBody>
      <dsp:txXfrm>
        <a:off x="2361879" y="2179697"/>
        <a:ext cx="55196" cy="55196"/>
      </dsp:txXfrm>
    </dsp:sp>
    <dsp:sp modelId="{32E43714-08DE-4211-8F31-0F221E0E187C}">
      <dsp:nvSpPr>
        <dsp:cNvPr id="0" name=""/>
        <dsp:cNvSpPr/>
      </dsp:nvSpPr>
      <dsp:spPr>
        <a:xfrm>
          <a:off x="2704683" y="2266396"/>
          <a:ext cx="1576027" cy="78801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700" kern="1200" dirty="0"/>
            <a:t>放映</a:t>
          </a:r>
        </a:p>
      </dsp:txBody>
      <dsp:txXfrm>
        <a:off x="2727763" y="2289476"/>
        <a:ext cx="1529867" cy="741853"/>
      </dsp:txXfrm>
    </dsp:sp>
    <dsp:sp modelId="{B1B9C597-F8B9-45BA-9D91-14BAEA3E0562}">
      <dsp:nvSpPr>
        <dsp:cNvPr id="0" name=""/>
        <dsp:cNvSpPr/>
      </dsp:nvSpPr>
      <dsp:spPr>
        <a:xfrm rot="19457599">
          <a:off x="4207740" y="2413634"/>
          <a:ext cx="776353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776353" y="20214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500" kern="1200"/>
        </a:p>
      </dsp:txBody>
      <dsp:txXfrm>
        <a:off x="4576508" y="2414440"/>
        <a:ext cx="38817" cy="38817"/>
      </dsp:txXfrm>
    </dsp:sp>
    <dsp:sp modelId="{D54915C4-451C-4750-A374-ACF4B811E620}">
      <dsp:nvSpPr>
        <dsp:cNvPr id="0" name=""/>
        <dsp:cNvSpPr/>
      </dsp:nvSpPr>
      <dsp:spPr>
        <a:xfrm>
          <a:off x="4911122" y="1813288"/>
          <a:ext cx="1576027" cy="78801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1700" kern="1200" dirty="0"/>
            <a:t>2010:</a:t>
          </a:r>
          <a:r>
            <a:rPr lang="zh-TW" altLang="en-US" sz="1700" kern="1200" dirty="0"/>
            <a:t> 完整撥放</a:t>
          </a:r>
        </a:p>
      </dsp:txBody>
      <dsp:txXfrm>
        <a:off x="4934202" y="1836368"/>
        <a:ext cx="1529867" cy="741853"/>
      </dsp:txXfrm>
    </dsp:sp>
    <dsp:sp modelId="{8E09EFFD-D591-47EB-84E9-C66415251E1A}">
      <dsp:nvSpPr>
        <dsp:cNvPr id="0" name=""/>
        <dsp:cNvSpPr/>
      </dsp:nvSpPr>
      <dsp:spPr>
        <a:xfrm rot="2142401">
          <a:off x="4207740" y="2866742"/>
          <a:ext cx="776353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776353" y="20214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500" kern="1200"/>
        </a:p>
      </dsp:txBody>
      <dsp:txXfrm>
        <a:off x="4576508" y="2867548"/>
        <a:ext cx="38817" cy="38817"/>
      </dsp:txXfrm>
    </dsp:sp>
    <dsp:sp modelId="{2363E66B-831B-423B-84E2-5C944771A1C5}">
      <dsp:nvSpPr>
        <dsp:cNvPr id="0" name=""/>
        <dsp:cNvSpPr/>
      </dsp:nvSpPr>
      <dsp:spPr>
        <a:xfrm>
          <a:off x="4911122" y="2719504"/>
          <a:ext cx="1576027" cy="78801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1700" kern="1200" dirty="0"/>
            <a:t>2007:</a:t>
          </a:r>
          <a:r>
            <a:rPr lang="zh-TW" altLang="en-US" sz="1700" kern="1200" dirty="0"/>
            <a:t> 連結</a:t>
          </a:r>
        </a:p>
      </dsp:txBody>
      <dsp:txXfrm>
        <a:off x="4934202" y="2742584"/>
        <a:ext cx="1529867" cy="74185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9AE22D-546D-4D6D-9380-4F56C21B071B}">
      <dsp:nvSpPr>
        <dsp:cNvPr id="0" name=""/>
        <dsp:cNvSpPr/>
      </dsp:nvSpPr>
      <dsp:spPr>
        <a:xfrm rot="10800000">
          <a:off x="1314238" y="1519"/>
          <a:ext cx="4506915" cy="716151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1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5803" tIns="95250" rIns="177800" bIns="95250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2500" kern="1200"/>
            <a:t>課文導讀</a:t>
          </a:r>
          <a:endParaRPr lang="en-US" sz="2500" kern="1200"/>
        </a:p>
      </dsp:txBody>
      <dsp:txXfrm rot="10800000">
        <a:off x="1493276" y="1519"/>
        <a:ext cx="4327877" cy="716151"/>
      </dsp:txXfrm>
    </dsp:sp>
    <dsp:sp modelId="{66224DB9-B7B4-4CF4-805B-5AC54D75630B}">
      <dsp:nvSpPr>
        <dsp:cNvPr id="0" name=""/>
        <dsp:cNvSpPr/>
      </dsp:nvSpPr>
      <dsp:spPr>
        <a:xfrm>
          <a:off x="956162" y="1519"/>
          <a:ext cx="716151" cy="716151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1">
              <a:tint val="50000"/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9C853F1E-DD4B-46B6-8400-84B494AC655B}">
      <dsp:nvSpPr>
        <dsp:cNvPr id="0" name=""/>
        <dsp:cNvSpPr/>
      </dsp:nvSpPr>
      <dsp:spPr>
        <a:xfrm rot="10800000">
          <a:off x="1314238" y="931448"/>
          <a:ext cx="4506915" cy="716151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1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5803" tIns="95250" rIns="177800" bIns="95250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2500" kern="1200" dirty="0"/>
            <a:t>單詞單字介紹</a:t>
          </a:r>
          <a:endParaRPr lang="en-US" sz="2500" kern="1200" dirty="0"/>
        </a:p>
      </dsp:txBody>
      <dsp:txXfrm rot="10800000">
        <a:off x="1493276" y="931448"/>
        <a:ext cx="4327877" cy="716151"/>
      </dsp:txXfrm>
    </dsp:sp>
    <dsp:sp modelId="{B224499E-042C-40CF-863E-BF09A185CFF3}">
      <dsp:nvSpPr>
        <dsp:cNvPr id="0" name=""/>
        <dsp:cNvSpPr/>
      </dsp:nvSpPr>
      <dsp:spPr>
        <a:xfrm>
          <a:off x="956162" y="931448"/>
          <a:ext cx="716151" cy="716151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1">
              <a:tint val="50000"/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CD8CDF23-1A92-49B5-B6C8-A7AC6A702CAD}">
      <dsp:nvSpPr>
        <dsp:cNvPr id="0" name=""/>
        <dsp:cNvSpPr/>
      </dsp:nvSpPr>
      <dsp:spPr>
        <a:xfrm rot="10800000">
          <a:off x="1314238" y="1861376"/>
          <a:ext cx="4506915" cy="716151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1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5803" tIns="95250" rIns="177800" bIns="95250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2500" kern="1200" dirty="0"/>
            <a:t>課堂互動遊戲</a:t>
          </a:r>
          <a:endParaRPr lang="en-US" sz="2500" kern="1200" dirty="0"/>
        </a:p>
      </dsp:txBody>
      <dsp:txXfrm rot="10800000">
        <a:off x="1493276" y="1861376"/>
        <a:ext cx="4327877" cy="716151"/>
      </dsp:txXfrm>
    </dsp:sp>
    <dsp:sp modelId="{31B157D2-5F50-4DA9-BAEF-A4E79DA281B8}">
      <dsp:nvSpPr>
        <dsp:cNvPr id="0" name=""/>
        <dsp:cNvSpPr/>
      </dsp:nvSpPr>
      <dsp:spPr>
        <a:xfrm>
          <a:off x="956162" y="1861376"/>
          <a:ext cx="716151" cy="716151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1">
              <a:tint val="50000"/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451B1429-0CA7-4880-894F-7F2821B0F6DE}">
      <dsp:nvSpPr>
        <dsp:cNvPr id="0" name=""/>
        <dsp:cNvSpPr/>
      </dsp:nvSpPr>
      <dsp:spPr>
        <a:xfrm rot="10800000">
          <a:off x="1314238" y="2791305"/>
          <a:ext cx="4506915" cy="716151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1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15803" tIns="95250" rIns="177800" bIns="95250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2500" kern="1200" dirty="0"/>
            <a:t>學生成果作品呈現</a:t>
          </a:r>
          <a:endParaRPr lang="en-US" sz="2500" kern="1200" dirty="0"/>
        </a:p>
      </dsp:txBody>
      <dsp:txXfrm rot="10800000">
        <a:off x="1493276" y="2791305"/>
        <a:ext cx="4327877" cy="716151"/>
      </dsp:txXfrm>
    </dsp:sp>
    <dsp:sp modelId="{2B30ABEB-E1FE-49B4-B990-E6ECC224BB38}">
      <dsp:nvSpPr>
        <dsp:cNvPr id="0" name=""/>
        <dsp:cNvSpPr/>
      </dsp:nvSpPr>
      <dsp:spPr>
        <a:xfrm>
          <a:off x="956162" y="2791305"/>
          <a:ext cx="716151" cy="716151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1">
              <a:tint val="50000"/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B9B5E2-8D43-495A-9E75-D548B4E1F705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FDDCFE-4D9C-45D6-99E3-FED5A2D0BC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672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DDCFE-4D9C-45D6-99E3-FED5A2D0BCC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132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r>
              <a:rPr lang="en-US" altLang="zh-TW"/>
              <a:t>2017/7/28</a:t>
            </a:r>
            <a:endParaRPr lang="zh-TW" alt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7D7AD9D0-C488-4CBB-9838-3FC64C2DE5A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2017/7/28</a:t>
            </a:r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/>
          <a:lstStyle/>
          <a:p>
            <a:fld id="{7D7AD9D0-C488-4CBB-9838-3FC64C2DE5A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2017/7/28</a:t>
            </a:r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/>
          <a:lstStyle/>
          <a:p>
            <a:fld id="{7D7AD9D0-C488-4CBB-9838-3FC64C2DE5A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2017/7/28</a:t>
            </a:r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zh-TW" altLang="en-US" dirty="0"/>
              <a:t>夏季教學研討會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2017/7/28</a:t>
            </a:r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zh-TW" altLang="en-US" dirty="0"/>
              <a:t>夏季教學研討會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2017/7/28</a:t>
            </a:r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zh-TW" altLang="en-US" dirty="0"/>
              <a:t>夏季教學研討會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2017/7/28</a:t>
            </a:r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zh-TW" altLang="en-US" dirty="0"/>
              <a:t>夏季教學研討會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2017/7/28</a:t>
            </a:r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zh-TW" altLang="en-US" dirty="0"/>
              <a:t>夏季教學研討會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2017/7/28</a:t>
            </a:r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/>
          <a:lstStyle/>
          <a:p>
            <a:r>
              <a:rPr lang="zh-TW" altLang="en-US" dirty="0"/>
              <a:t>夏季教學研討會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2017/7/28</a:t>
            </a: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zh-TW" altLang="en-US" dirty="0"/>
              <a:t>夏季教學研討會</a:t>
            </a:r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2017/7/28</a:t>
            </a:r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/>
          <a:lstStyle/>
          <a:p>
            <a:fld id="{7D7AD9D0-C488-4CBB-9838-3FC64C2DE5A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r>
              <a:rPr lang="en-US" altLang="zh-TW"/>
              <a:t>2017/7/28</a:t>
            </a:r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zh-TW" altLang="en-US" dirty="0"/>
          </a:p>
        </p:txBody>
      </p:sp>
      <p:sp>
        <p:nvSpPr>
          <p:cNvPr id="7" name="文字方塊 6"/>
          <p:cNvSpPr txBox="1"/>
          <p:nvPr userDrawn="1"/>
        </p:nvSpPr>
        <p:spPr>
          <a:xfrm>
            <a:off x="4649096" y="287356"/>
            <a:ext cx="1441420" cy="2543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400" dirty="0">
                <a:solidFill>
                  <a:schemeClr val="bg1"/>
                </a:solidFill>
              </a:rPr>
              <a:t>夏季教學研討會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etpaint.net/" TargetMode="External"/><Relationship Id="rId2" Type="http://schemas.openxmlformats.org/officeDocument/2006/relationships/hyperlink" Target="https://www.youtube.com/watch?v=k4UQ6AGYsBg&amp;list=PL5o25vcbVEs9KJeeC7okIZtwBWI65K8X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powtoon.com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slidehunter.com/" TargetMode="External"/><Relationship Id="rId2" Type="http://schemas.openxmlformats.org/officeDocument/2006/relationships/hyperlink" Target="https://templates.office.com/zh-tw/templates-for-PowerPoint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ypppt.com/" TargetMode="External"/><Relationship Id="rId4" Type="http://schemas.openxmlformats.org/officeDocument/2006/relationships/hyperlink" Target="http://www.free-power-point-templates.com/themes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search.creativecommons.org/" TargetMode="External"/><Relationship Id="rId2" Type="http://schemas.openxmlformats.org/officeDocument/2006/relationships/hyperlink" Target="http://creativecommons.tw/search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ensound.com/" TargetMode="External"/><Relationship Id="rId2" Type="http://schemas.openxmlformats.org/officeDocument/2006/relationships/hyperlink" Target="http://www.findsounds.com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簡報軟體應用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/>
              <a:t>Prepare by Jean Huang</a:t>
            </a:r>
          </a:p>
          <a:p>
            <a:pPr algn="ctr"/>
            <a:r>
              <a:rPr lang="zh-TW" altLang="en-US" dirty="0"/>
              <a:t>               </a:t>
            </a:r>
            <a:r>
              <a:rPr lang="zh-TW" altLang="en-US" sz="2800" dirty="0">
                <a:latin typeface="+mj-ea"/>
                <a:ea typeface="+mj-ea"/>
              </a:rPr>
              <a:t>黃瀞儀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2017/7/28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494374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4900" b="1" dirty="0"/>
              <a:t>動畫</a:t>
            </a:r>
            <a:br>
              <a:rPr lang="en-US" altLang="zh-TW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43608" y="1844824"/>
            <a:ext cx="6777317" cy="4248472"/>
          </a:xfrm>
        </p:spPr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zh-TW" altLang="en-US" u="sng" dirty="0"/>
              <a:t>參考</a:t>
            </a:r>
            <a:endParaRPr lang="en-US" altLang="zh-TW" u="sng" dirty="0"/>
          </a:p>
          <a:p>
            <a:r>
              <a:rPr lang="zh-TW" altLang="en-US" dirty="0">
                <a:hlinkClick r:id="rId2"/>
              </a:rPr>
              <a:t>台大簡報課</a:t>
            </a:r>
            <a:r>
              <a:rPr lang="en-US" altLang="zh-TW" dirty="0">
                <a:hlinkClick r:id="rId2"/>
              </a:rPr>
              <a:t>NGO</a:t>
            </a:r>
            <a:r>
              <a:rPr lang="zh-TW" altLang="en-US" dirty="0">
                <a:hlinkClick r:id="rId2"/>
              </a:rPr>
              <a:t>動畫</a:t>
            </a:r>
            <a:endParaRPr lang="en-US" altLang="zh-TW" dirty="0"/>
          </a:p>
          <a:p>
            <a:pPr marL="68580" indent="0">
              <a:buNone/>
            </a:pPr>
            <a:endParaRPr lang="en-US" altLang="zh-TW" dirty="0"/>
          </a:p>
          <a:p>
            <a:pPr marL="68580" indent="0">
              <a:buNone/>
            </a:pPr>
            <a:r>
              <a:rPr lang="zh-TW" altLang="en-US" u="sng" dirty="0"/>
              <a:t>影片製作</a:t>
            </a:r>
            <a:endParaRPr lang="en-US" altLang="zh-TW" dirty="0"/>
          </a:p>
          <a:p>
            <a:r>
              <a:rPr lang="zh-TW" altLang="en-US" dirty="0"/>
              <a:t>繪圖軟體 </a:t>
            </a:r>
            <a:r>
              <a:rPr lang="en-US" altLang="zh-TW" dirty="0"/>
              <a:t>+ </a:t>
            </a:r>
            <a:r>
              <a:rPr lang="zh-TW" altLang="en-US" dirty="0"/>
              <a:t>簡報軟體 </a:t>
            </a:r>
            <a:r>
              <a:rPr lang="en-US" altLang="zh-TW" dirty="0"/>
              <a:t>+ </a:t>
            </a:r>
            <a:r>
              <a:rPr lang="zh-TW" altLang="en-US" dirty="0"/>
              <a:t>影音編輯</a:t>
            </a:r>
            <a:endParaRPr lang="en-US" altLang="zh-TW" dirty="0"/>
          </a:p>
          <a:p>
            <a:pPr marL="68580" indent="0">
              <a:buNone/>
            </a:pPr>
            <a:r>
              <a:rPr lang="zh-TW" altLang="en-US" dirty="0"/>
              <a:t>    </a:t>
            </a:r>
            <a:r>
              <a:rPr lang="en-US" altLang="zh-TW" dirty="0"/>
              <a:t>-paint.net </a:t>
            </a:r>
            <a:r>
              <a:rPr lang="en-US" sz="1900" u="sng" dirty="0">
                <a:hlinkClick r:id="rId3"/>
              </a:rPr>
              <a:t>http://www.getpaint.net/</a:t>
            </a:r>
            <a:endParaRPr lang="en-US" sz="1900" u="sng" dirty="0"/>
          </a:p>
          <a:p>
            <a:pPr marL="68580" indent="0">
              <a:buNone/>
            </a:pPr>
            <a:r>
              <a:rPr lang="en-US" altLang="zh-TW" dirty="0"/>
              <a:t>    -paint  3D</a:t>
            </a:r>
            <a:endParaRPr lang="en-US" dirty="0"/>
          </a:p>
          <a:p>
            <a:pPr marL="68580" indent="0">
              <a:buNone/>
            </a:pPr>
            <a:r>
              <a:rPr lang="en-US" altLang="zh-TW" dirty="0"/>
              <a:t>   </a:t>
            </a:r>
          </a:p>
          <a:p>
            <a:pPr marL="68580" indent="0">
              <a:buNone/>
            </a:pPr>
            <a:r>
              <a:rPr lang="zh-TW" altLang="en-US" u="sng" dirty="0"/>
              <a:t>線上製作平台</a:t>
            </a:r>
            <a:endParaRPr lang="en-US" altLang="zh-TW" u="sng" dirty="0"/>
          </a:p>
          <a:p>
            <a:r>
              <a:rPr lang="en-US" altLang="zh-TW" sz="1800" dirty="0">
                <a:hlinkClick r:id="rId4"/>
              </a:rPr>
              <a:t>https://www.powtoon.com/</a:t>
            </a:r>
            <a:endParaRPr lang="en-US" altLang="zh-TW" dirty="0"/>
          </a:p>
          <a:p>
            <a:endParaRPr lang="en-US" altLang="zh-TW" dirty="0"/>
          </a:p>
          <a:p>
            <a:pPr marL="68580" indent="0">
              <a:buNone/>
            </a:pPr>
            <a:endParaRPr lang="en-US" altLang="zh-TW" u="sng" dirty="0"/>
          </a:p>
          <a:p>
            <a:pPr marL="68580" indent="0">
              <a:buNone/>
            </a:pPr>
            <a:endParaRPr lang="en-US" altLang="zh-TW" sz="1400" dirty="0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2017/7/28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834540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4400" b="1" dirty="0"/>
              <a:t>課堂的應用</a:t>
            </a:r>
            <a:br>
              <a:rPr lang="en-US" altLang="zh-TW" sz="4400" b="1" dirty="0"/>
            </a:br>
            <a:endParaRPr lang="en-US" b="1" dirty="0"/>
          </a:p>
        </p:txBody>
      </p:sp>
      <p:graphicFrame>
        <p:nvGraphicFramePr>
          <p:cNvPr id="4" name="資料庫圖表 3"/>
          <p:cNvGraphicFramePr/>
          <p:nvPr>
            <p:extLst>
              <p:ext uri="{D42A27DB-BD31-4B8C-83A1-F6EECF244321}">
                <p14:modId xmlns:p14="http://schemas.microsoft.com/office/powerpoint/2010/main" val="32471831"/>
              </p:ext>
            </p:extLst>
          </p:nvPr>
        </p:nvGraphicFramePr>
        <p:xfrm>
          <a:off x="1043492" y="2323652"/>
          <a:ext cx="6777317" cy="35089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2017/7/28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51871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6224DB9-B7B4-4CF4-805B-5AC54D7563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66224DB9-B7B4-4CF4-805B-5AC54D7563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66224DB9-B7B4-4CF4-805B-5AC54D7563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29AE22D-546D-4D6D-9380-4F56C21B07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graphicEl>
                                              <a:dgm id="{E29AE22D-546D-4D6D-9380-4F56C21B07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graphicEl>
                                              <a:dgm id="{E29AE22D-546D-4D6D-9380-4F56C21B07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224499E-042C-40CF-863E-BF09A185CF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graphicEl>
                                              <a:dgm id="{B224499E-042C-40CF-863E-BF09A185CF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graphicEl>
                                              <a:dgm id="{B224499E-042C-40CF-863E-BF09A185CF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C853F1E-DD4B-46B6-8400-84B494AC65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graphicEl>
                                              <a:dgm id="{9C853F1E-DD4B-46B6-8400-84B494AC65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graphicEl>
                                              <a:dgm id="{9C853F1E-DD4B-46B6-8400-84B494AC65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1B157D2-5F50-4DA9-BAEF-A4E79DA281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graphicEl>
                                              <a:dgm id="{31B157D2-5F50-4DA9-BAEF-A4E79DA281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graphicEl>
                                              <a:dgm id="{31B157D2-5F50-4DA9-BAEF-A4E79DA281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D8CDF23-1A92-49B5-B6C8-A7AC6A702C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graphicEl>
                                              <a:dgm id="{CD8CDF23-1A92-49B5-B6C8-A7AC6A702C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graphicEl>
                                              <a:dgm id="{CD8CDF23-1A92-49B5-B6C8-A7AC6A702C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B30ABEB-E1FE-49B4-B990-E6ECC224BB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graphicEl>
                                              <a:dgm id="{2B30ABEB-E1FE-49B4-B990-E6ECC224BB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graphicEl>
                                              <a:dgm id="{2B30ABEB-E1FE-49B4-B990-E6ECC224BB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51B1429-0CA7-4880-894F-7F2821B0F6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graphicEl>
                                              <a:dgm id="{451B1429-0CA7-4880-894F-7F2821B0F6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graphicEl>
                                              <a:dgm id="{451B1429-0CA7-4880-894F-7F2821B0F6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094675" y="2967335"/>
            <a:ext cx="29546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動畫製作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2017/7/28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239275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502639" y="2967335"/>
            <a:ext cx="21387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5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Q </a:t>
            </a:r>
            <a:r>
              <a:rPr lang="en-US" altLang="zh-TW" sz="48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&amp;</a:t>
            </a:r>
            <a:r>
              <a:rPr lang="en-US" altLang="zh-TW" sz="5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A</a:t>
            </a:r>
            <a:endParaRPr lang="zh-TW" alt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2017/7/28</a:t>
            </a:r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-2268760" y="23488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8267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建議版本</a:t>
            </a:r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altLang="zh-TW" dirty="0"/>
              <a:t>Office 2010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altLang="zh-TW" dirty="0"/>
              <a:t>Office 2013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altLang="zh-TW" dirty="0"/>
              <a:t>Office 2016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altLang="zh-TW" dirty="0"/>
              <a:t>Office 365</a:t>
            </a:r>
          </a:p>
          <a:p>
            <a:endParaRPr lang="en-US" altLang="zh-TW" dirty="0"/>
          </a:p>
          <a:p>
            <a:pPr marL="0" indent="0">
              <a:buNone/>
            </a:pPr>
            <a:r>
              <a:rPr lang="en-US" altLang="zh-TW" dirty="0"/>
              <a:t>&lt;Windows / Mac OS&gt;</a:t>
            </a:r>
          </a:p>
          <a:p>
            <a:endParaRPr lang="en-US" altLang="zh-TW" dirty="0"/>
          </a:p>
          <a:p>
            <a:pPr indent="-342900">
              <a:buFont typeface="Century Gothic" panose="020B0502020202020204" pitchFamily="34" charset="0"/>
              <a:buChar char="x"/>
            </a:pPr>
            <a:r>
              <a:rPr lang="en-US" altLang="zh-TW" dirty="0"/>
              <a:t> Office 2003 /2007</a:t>
            </a:r>
            <a:endParaRPr lang="zh-TW" altLang="en-US" dirty="0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2017/7/28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15414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簡報組成</a:t>
            </a: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7142477"/>
              </p:ext>
            </p:extLst>
          </p:nvPr>
        </p:nvGraphicFramePr>
        <p:xfrm>
          <a:off x="1042988" y="2324100"/>
          <a:ext cx="6777037" cy="3508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2017/7/28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32607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E939167-C4A9-4380-8025-7B129C3158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9E939167-C4A9-4380-8025-7B129C3158E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D7E49AA-1647-4613-B8DF-E4778F1F5A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4">
                                            <p:graphicEl>
                                              <a:dgm id="{AD7E49AA-1647-4613-B8DF-E4778F1F5A1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CB4D38C-90D2-4183-B760-F0FEED0236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BCB4D38C-90D2-4183-B760-F0FEED02360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E5A90D8-0DD4-46E2-B12A-5B3B9FF754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6E5A90D8-0DD4-46E2-B12A-5B3B9FF754E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919649D-F33C-4B9D-A9A7-04EF8DD72B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4">
                                            <p:graphicEl>
                                              <a:dgm id="{E919649D-F33C-4B9D-A9A7-04EF8DD72BD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7B5C9A3-DDEF-46FC-9B76-6D9EA023E0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4">
                                            <p:graphicEl>
                                              <a:dgm id="{E7B5C9A3-DDEF-46FC-9B76-6D9EA023E0D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lvl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zh-TW" altLang="en-US" sz="4900" b="1" dirty="0"/>
              <a:t>佈景</a:t>
            </a:r>
            <a:br>
              <a:rPr lang="en-US" altLang="zh-TW" dirty="0"/>
            </a:br>
            <a:r>
              <a:rPr lang="zh-TW" altLang="en-US" dirty="0"/>
              <a:t>版面設定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投影 </a:t>
            </a:r>
            <a:r>
              <a:rPr lang="en-US" altLang="zh-TW" dirty="0"/>
              <a:t>4</a:t>
            </a:r>
            <a:r>
              <a:rPr lang="zh-TW" altLang="en-US" dirty="0"/>
              <a:t> </a:t>
            </a:r>
            <a:r>
              <a:rPr lang="en-US" altLang="zh-TW" dirty="0"/>
              <a:t>:</a:t>
            </a:r>
            <a:r>
              <a:rPr lang="zh-TW" altLang="en-US" dirty="0"/>
              <a:t> </a:t>
            </a:r>
            <a:r>
              <a:rPr lang="en-US" altLang="zh-TW" dirty="0"/>
              <a:t>3 </a:t>
            </a:r>
          </a:p>
          <a:p>
            <a:r>
              <a:rPr lang="zh-TW" altLang="en-US" dirty="0"/>
              <a:t>影片 </a:t>
            </a:r>
            <a:r>
              <a:rPr lang="en-US" altLang="zh-TW" dirty="0"/>
              <a:t>16</a:t>
            </a:r>
            <a:r>
              <a:rPr lang="zh-TW" altLang="en-US" dirty="0"/>
              <a:t> </a:t>
            </a:r>
            <a:r>
              <a:rPr lang="en-US" altLang="zh-TW" dirty="0"/>
              <a:t>:</a:t>
            </a:r>
            <a:r>
              <a:rPr lang="zh-TW" altLang="en-US" dirty="0"/>
              <a:t> </a:t>
            </a:r>
            <a:r>
              <a:rPr lang="en-US" altLang="zh-TW" dirty="0"/>
              <a:t>9</a:t>
            </a:r>
          </a:p>
          <a:p>
            <a:endParaRPr lang="zh-TW" alt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2780928"/>
            <a:ext cx="4920597" cy="3255164"/>
          </a:xfrm>
          <a:prstGeom prst="round2DiagRect">
            <a:avLst>
              <a:gd name="adj1" fmla="val 16667"/>
              <a:gd name="adj2" fmla="val 0"/>
            </a:avLst>
          </a:prstGeom>
          <a:ln w="9525">
            <a:solidFill>
              <a:srgbClr val="00B050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2017/7/28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0107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4900" b="1" dirty="0"/>
              <a:t>佈景</a:t>
            </a:r>
            <a:br>
              <a:rPr lang="en-US" altLang="zh-TW" dirty="0"/>
            </a:br>
            <a:r>
              <a:rPr lang="zh-TW" altLang="en-US" dirty="0"/>
              <a:t>範本套用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zh-TW" altLang="en-US" u="sng" dirty="0"/>
              <a:t>整合多個簡報檔案</a:t>
            </a:r>
            <a:endParaRPr lang="en-US" altLang="zh-TW" u="sng" dirty="0"/>
          </a:p>
          <a:p>
            <a:r>
              <a:rPr lang="zh-TW" altLang="en-US" dirty="0"/>
              <a:t>複製</a:t>
            </a:r>
            <a:r>
              <a:rPr lang="en-US" altLang="zh-TW" dirty="0"/>
              <a:t>&amp;</a:t>
            </a:r>
            <a:r>
              <a:rPr lang="zh-TW" altLang="en-US" dirty="0"/>
              <a:t>貼上</a:t>
            </a:r>
            <a:endParaRPr lang="en-US" altLang="zh-TW" dirty="0"/>
          </a:p>
          <a:p>
            <a:r>
              <a:rPr lang="zh-TW" altLang="en-US" dirty="0"/>
              <a:t>重複使用投影片</a:t>
            </a:r>
            <a:endParaRPr lang="en-US" altLang="zh-TW" dirty="0"/>
          </a:p>
          <a:p>
            <a:endParaRPr lang="en-US" altLang="zh-TW" dirty="0"/>
          </a:p>
          <a:p>
            <a:pPr marL="68580" indent="0">
              <a:buNone/>
            </a:pPr>
            <a:r>
              <a:rPr lang="zh-TW" altLang="en-US" u="sng" dirty="0"/>
              <a:t>檢視母片</a:t>
            </a:r>
            <a:endParaRPr lang="en-US" altLang="zh-TW" u="sng" dirty="0"/>
          </a:p>
          <a:p>
            <a:r>
              <a:rPr lang="en-US" altLang="zh-TW" dirty="0"/>
              <a:t>Logo</a:t>
            </a:r>
          </a:p>
          <a:p>
            <a:endParaRPr lang="en-US" altLang="zh-TW" dirty="0"/>
          </a:p>
          <a:p>
            <a:endParaRPr lang="en-US" altLang="zh-TW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934212"/>
            <a:ext cx="2664296" cy="5268495"/>
          </a:xfrm>
          <a:prstGeom prst="rect">
            <a:avLst/>
          </a:prstGeom>
          <a:ln w="9525">
            <a:solidFill>
              <a:srgbClr val="3CBEB4"/>
            </a:solidFill>
            <a:miter lim="800000"/>
            <a:headEnd/>
            <a:tailEnd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2017/7/28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20388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4900" b="1" dirty="0"/>
              <a:t>佈景</a:t>
            </a:r>
            <a:br>
              <a:rPr lang="en-US" altLang="zh-TW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zh-TW" altLang="en-US" u="sng" dirty="0"/>
              <a:t>更換佈景</a:t>
            </a:r>
            <a:endParaRPr lang="en-US" altLang="zh-TW" u="sng" dirty="0"/>
          </a:p>
          <a:p>
            <a:r>
              <a:rPr lang="zh-TW" altLang="en-US" dirty="0"/>
              <a:t>瀏覽佈景主題</a:t>
            </a:r>
            <a:endParaRPr lang="en-US" altLang="zh-TW" dirty="0"/>
          </a:p>
          <a:p>
            <a:endParaRPr lang="en-US" altLang="zh-TW" dirty="0"/>
          </a:p>
          <a:p>
            <a:pPr marL="68580" indent="0">
              <a:buNone/>
            </a:pPr>
            <a:r>
              <a:rPr lang="zh-TW" altLang="en-US" u="sng" dirty="0"/>
              <a:t>下載範本</a:t>
            </a:r>
            <a:r>
              <a:rPr lang="en-US" altLang="zh-TW" u="sng" dirty="0"/>
              <a:t>(</a:t>
            </a:r>
            <a:r>
              <a:rPr lang="zh-TW" altLang="en-US" u="sng" dirty="0"/>
              <a:t>模板</a:t>
            </a:r>
            <a:r>
              <a:rPr lang="en-US" altLang="zh-TW" u="sng" dirty="0"/>
              <a:t>)</a:t>
            </a:r>
            <a:r>
              <a:rPr lang="zh-TW" altLang="en-US" u="sng" dirty="0"/>
              <a:t>資源</a:t>
            </a:r>
            <a:endParaRPr lang="en-US" altLang="zh-TW" u="sng" dirty="0"/>
          </a:p>
          <a:p>
            <a:r>
              <a:rPr lang="en-US" altLang="zh-TW" sz="1600" dirty="0">
                <a:hlinkClick r:id="rId2"/>
              </a:rPr>
              <a:t>https://templates.office.com/zh-tw/templates-for-PowerPoint</a:t>
            </a:r>
            <a:endParaRPr lang="en-US" altLang="zh-TW" sz="1600" dirty="0"/>
          </a:p>
          <a:p>
            <a:r>
              <a:rPr lang="en-US" altLang="zh-TW" sz="1600" dirty="0">
                <a:hlinkClick r:id="rId3"/>
              </a:rPr>
              <a:t>https://slidehunter.com/</a:t>
            </a:r>
            <a:endParaRPr lang="en-US" altLang="zh-TW" sz="1600" dirty="0"/>
          </a:p>
          <a:p>
            <a:r>
              <a:rPr lang="en-US" altLang="zh-TW" sz="1600" dirty="0">
                <a:hlinkClick r:id="rId4"/>
              </a:rPr>
              <a:t>http://www.free-power-point-templates.com/themes/</a:t>
            </a:r>
            <a:endParaRPr lang="en-US" altLang="zh-TW" sz="1600" dirty="0"/>
          </a:p>
          <a:p>
            <a:r>
              <a:rPr lang="en-US" altLang="zh-TW" sz="1600" dirty="0">
                <a:hlinkClick r:id="rId5"/>
              </a:rPr>
              <a:t>http://www.ypppt.com/</a:t>
            </a:r>
            <a:endParaRPr lang="en-US" altLang="zh-TW" sz="1600" dirty="0"/>
          </a:p>
          <a:p>
            <a:pPr marL="68580" indent="0">
              <a:buNone/>
            </a:pPr>
            <a:endParaRPr lang="en-US" altLang="zh-TW" sz="1400" dirty="0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2017/7/28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07192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4900" b="1" dirty="0"/>
              <a:t>內容</a:t>
            </a:r>
            <a:br>
              <a:rPr lang="en-US" altLang="zh-TW" dirty="0"/>
            </a:br>
            <a:r>
              <a:rPr lang="zh-TW" altLang="en-US" dirty="0"/>
              <a:t>插入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zh-TW" altLang="en-US" u="sng" dirty="0"/>
              <a:t>圖片</a:t>
            </a:r>
            <a:endParaRPr lang="en-US" altLang="zh-TW" u="sng" dirty="0"/>
          </a:p>
          <a:p>
            <a:r>
              <a:rPr lang="zh-TW" altLang="en-US" dirty="0"/>
              <a:t>創用</a:t>
            </a:r>
            <a:r>
              <a:rPr lang="en-US" altLang="zh-TW" dirty="0"/>
              <a:t>CC</a:t>
            </a:r>
          </a:p>
          <a:p>
            <a:r>
              <a:rPr lang="en-US" altLang="zh-TW" sz="1800" dirty="0">
                <a:hlinkClick r:id="rId2"/>
              </a:rPr>
              <a:t>http://creativecommons.tw/search</a:t>
            </a:r>
            <a:endParaRPr lang="en-US" altLang="zh-TW" sz="1800" dirty="0"/>
          </a:p>
          <a:p>
            <a:r>
              <a:rPr lang="en-US" altLang="zh-TW" sz="1800" dirty="0">
                <a:hlinkClick r:id="rId3"/>
              </a:rPr>
              <a:t>https://search.creativecommons.org/</a:t>
            </a:r>
            <a:endParaRPr lang="en-US" altLang="zh-TW" sz="1800" dirty="0"/>
          </a:p>
          <a:p>
            <a:r>
              <a:rPr lang="zh-TW" altLang="en-US" dirty="0"/>
              <a:t>格式</a:t>
            </a:r>
            <a:r>
              <a:rPr lang="en-US" altLang="zh-TW" dirty="0"/>
              <a:t>: jpg,  </a:t>
            </a:r>
            <a:r>
              <a:rPr lang="en-US" altLang="zh-TW" dirty="0" err="1"/>
              <a:t>png</a:t>
            </a:r>
            <a:r>
              <a:rPr lang="en-US" altLang="zh-TW" dirty="0"/>
              <a:t>,  gif  </a:t>
            </a:r>
          </a:p>
          <a:p>
            <a:pPr marL="68580" indent="0">
              <a:buNone/>
            </a:pPr>
            <a:endParaRPr lang="en-US" altLang="zh-TW" dirty="0"/>
          </a:p>
          <a:p>
            <a:pPr marL="68580" indent="0">
              <a:buNone/>
            </a:pPr>
            <a:r>
              <a:rPr lang="en-US" altLang="zh-TW" u="sng" dirty="0"/>
              <a:t>Smart Art</a:t>
            </a:r>
            <a:endParaRPr lang="en-US" altLang="zh-TW" dirty="0"/>
          </a:p>
          <a:p>
            <a:r>
              <a:rPr lang="zh-TW" altLang="en-US" dirty="0"/>
              <a:t>條列式文字轉成圖片</a:t>
            </a:r>
            <a:endParaRPr lang="en-US" altLang="zh-TW" dirty="0"/>
          </a:p>
          <a:p>
            <a:pPr marL="68580" indent="0">
              <a:buNone/>
            </a:pPr>
            <a:endParaRPr lang="en-US" altLang="zh-TW" dirty="0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2017/7/28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770664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4900" b="1" dirty="0"/>
              <a:t>內容</a:t>
            </a:r>
            <a:br>
              <a:rPr lang="en-US" altLang="zh-TW" dirty="0"/>
            </a:br>
            <a:r>
              <a:rPr lang="zh-TW" altLang="en-US" dirty="0"/>
              <a:t>插入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697636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zh-TW" altLang="en-US" u="sng" dirty="0"/>
              <a:t>音訊</a:t>
            </a:r>
            <a:endParaRPr lang="en-US" altLang="zh-TW" u="sng" dirty="0"/>
          </a:p>
          <a:p>
            <a:pPr marL="68580" indent="0">
              <a:buNone/>
            </a:pPr>
            <a:endParaRPr lang="en-US" altLang="zh-TW" dirty="0"/>
          </a:p>
          <a:p>
            <a:r>
              <a:rPr lang="en-US" sz="1800" u="sng" dirty="0">
                <a:hlinkClick r:id="rId2"/>
              </a:rPr>
              <a:t>http://www.findsounds.com/</a:t>
            </a:r>
            <a:r>
              <a:rPr lang="zh-TW" altLang="en-US" sz="1800" u="sng" dirty="0"/>
              <a:t> </a:t>
            </a:r>
            <a:r>
              <a:rPr lang="zh-TW" altLang="en-US" sz="1800" dirty="0"/>
              <a:t>  音效</a:t>
            </a:r>
            <a:endParaRPr lang="en-US" sz="1800" dirty="0"/>
          </a:p>
          <a:p>
            <a:endParaRPr lang="en-US" sz="1800" u="sng" dirty="0"/>
          </a:p>
          <a:p>
            <a:r>
              <a:rPr lang="en-US" sz="1800" dirty="0">
                <a:hlinkClick r:id="rId3"/>
              </a:rPr>
              <a:t>http://www.bensound.com/</a:t>
            </a:r>
            <a:r>
              <a:rPr lang="zh-TW" altLang="en-US" sz="1800" dirty="0"/>
              <a:t>  背景音</a:t>
            </a:r>
            <a:r>
              <a:rPr lang="en-US" altLang="zh-TW" sz="1800" dirty="0"/>
              <a:t>,</a:t>
            </a:r>
            <a:r>
              <a:rPr lang="zh-TW" altLang="en-US" sz="1800" dirty="0"/>
              <a:t>需註冊</a:t>
            </a:r>
            <a:endParaRPr lang="en-US" sz="1800" dirty="0"/>
          </a:p>
          <a:p>
            <a:pPr marL="68580" indent="0">
              <a:buNone/>
            </a:pPr>
            <a:endParaRPr lang="en-US" altLang="zh-TW" dirty="0"/>
          </a:p>
          <a:p>
            <a:pPr marL="68580" indent="0">
              <a:buNone/>
            </a:pPr>
            <a:endParaRPr lang="en-US" altLang="zh-TW" dirty="0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2017/7/28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475213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4584895"/>
              </p:ext>
            </p:extLst>
          </p:nvPr>
        </p:nvGraphicFramePr>
        <p:xfrm>
          <a:off x="1042989" y="2324100"/>
          <a:ext cx="6985395" cy="3508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矩形 2"/>
          <p:cNvSpPr/>
          <p:nvPr/>
        </p:nvSpPr>
        <p:spPr>
          <a:xfrm rot="1066280">
            <a:off x="5255959" y="3782086"/>
            <a:ext cx="3023726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zh-TW" altLang="en-US" sz="40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bg1">
                      <a:alpha val="6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封裝成光碟</a:t>
            </a:r>
          </a:p>
        </p:txBody>
      </p:sp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68580">
              <a:spcBef>
                <a:spcPct val="20000"/>
              </a:spcBef>
              <a:buClr>
                <a:schemeClr val="accent1"/>
              </a:buClr>
              <a:buSzPct val="76000"/>
            </a:pPr>
            <a:r>
              <a:rPr lang="zh-TW" altLang="en-US" sz="4900" b="1" dirty="0"/>
              <a:t>內容</a:t>
            </a:r>
            <a:br>
              <a:rPr lang="en-US" altLang="zh-TW" dirty="0"/>
            </a:br>
            <a:r>
              <a:rPr lang="zh-TW" altLang="en-US" dirty="0"/>
              <a:t>插入</a:t>
            </a:r>
            <a:r>
              <a:rPr lang="zh-TW" altLang="en-US" sz="2700" u="sng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影音檔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2017/7/28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15671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奧斯丁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奧斯丁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奧斯丁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516</TotalTime>
  <Words>379</Words>
  <Application>Microsoft Office PowerPoint</Application>
  <PresentationFormat>On-screen Show (4:3)</PresentationFormat>
  <Paragraphs>98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微軟正黑體</vt:lpstr>
      <vt:lpstr>新細明體</vt:lpstr>
      <vt:lpstr>Calibri</vt:lpstr>
      <vt:lpstr>Century Gothic</vt:lpstr>
      <vt:lpstr>Wingdings</vt:lpstr>
      <vt:lpstr>Wingdings 2</vt:lpstr>
      <vt:lpstr>奧斯丁</vt:lpstr>
      <vt:lpstr>簡報軟體應用</vt:lpstr>
      <vt:lpstr>建議版本</vt:lpstr>
      <vt:lpstr>簡報組成</vt:lpstr>
      <vt:lpstr>佈景 版面設定</vt:lpstr>
      <vt:lpstr>佈景 範本套用</vt:lpstr>
      <vt:lpstr>佈景 </vt:lpstr>
      <vt:lpstr>內容 插入</vt:lpstr>
      <vt:lpstr>內容 插入</vt:lpstr>
      <vt:lpstr>內容 插入影音檔</vt:lpstr>
      <vt:lpstr>動畫 </vt:lpstr>
      <vt:lpstr>課堂的應用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Jean Huang</dc:creator>
  <cp:lastModifiedBy>Yeh Pei Lu</cp:lastModifiedBy>
  <cp:revision>2</cp:revision>
  <dcterms:created xsi:type="dcterms:W3CDTF">2017-07-11T06:57:08Z</dcterms:created>
  <dcterms:modified xsi:type="dcterms:W3CDTF">2017-08-02T00:32:54Z</dcterms:modified>
</cp:coreProperties>
</file>